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embedTrueTypeFonts="1" autoCompressPictures="0">
  <p:sldMasterIdLst>
    <p:sldMasterId id="2147483648" r:id="rId4"/>
  </p:sldMasterIdLst>
  <p:notesMasterIdLst>
    <p:notesMasterId r:id="rId53"/>
  </p:notesMasterIdLst>
  <p:handoutMasterIdLst>
    <p:handoutMasterId r:id="rId54"/>
  </p:handoutMasterIdLst>
  <p:sldIdLst>
    <p:sldId id="358" r:id="rId5"/>
    <p:sldId id="345" r:id="rId6"/>
    <p:sldId id="568" r:id="rId7"/>
    <p:sldId id="474" r:id="rId8"/>
    <p:sldId id="530" r:id="rId9"/>
    <p:sldId id="532" r:id="rId10"/>
    <p:sldId id="531" r:id="rId11"/>
    <p:sldId id="552" r:id="rId12"/>
    <p:sldId id="569" r:id="rId13"/>
    <p:sldId id="570" r:id="rId14"/>
    <p:sldId id="533" r:id="rId15"/>
    <p:sldId id="571" r:id="rId16"/>
    <p:sldId id="538" r:id="rId17"/>
    <p:sldId id="573" r:id="rId18"/>
    <p:sldId id="574" r:id="rId19"/>
    <p:sldId id="572" r:id="rId20"/>
    <p:sldId id="536" r:id="rId21"/>
    <p:sldId id="513" r:id="rId22"/>
    <p:sldId id="543" r:id="rId23"/>
    <p:sldId id="579" r:id="rId24"/>
    <p:sldId id="575" r:id="rId25"/>
    <p:sldId id="537" r:id="rId26"/>
    <p:sldId id="576" r:id="rId27"/>
    <p:sldId id="534" r:id="rId28"/>
    <p:sldId id="577" r:id="rId29"/>
    <p:sldId id="539" r:id="rId30"/>
    <p:sldId id="540" r:id="rId31"/>
    <p:sldId id="551" r:id="rId32"/>
    <p:sldId id="542" r:id="rId33"/>
    <p:sldId id="541" r:id="rId34"/>
    <p:sldId id="545" r:id="rId35"/>
    <p:sldId id="546" r:id="rId36"/>
    <p:sldId id="547" r:id="rId37"/>
    <p:sldId id="548" r:id="rId38"/>
    <p:sldId id="549" r:id="rId39"/>
    <p:sldId id="550" r:id="rId40"/>
    <p:sldId id="555" r:id="rId41"/>
    <p:sldId id="556" r:id="rId42"/>
    <p:sldId id="504" r:id="rId43"/>
    <p:sldId id="558" r:id="rId44"/>
    <p:sldId id="559" r:id="rId45"/>
    <p:sldId id="560" r:id="rId46"/>
    <p:sldId id="561" r:id="rId47"/>
    <p:sldId id="578" r:id="rId48"/>
    <p:sldId id="562" r:id="rId49"/>
    <p:sldId id="564" r:id="rId50"/>
    <p:sldId id="566" r:id="rId51"/>
    <p:sldId id="354" r:id="rId52"/>
  </p:sldIdLst>
  <p:sldSz cx="12192000" cy="6858000"/>
  <p:notesSz cx="6797675" cy="9926638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Futura Bold" panose="020B0602020204020303" pitchFamily="34" charset="-79"/>
      <p:regular r:id="rId59"/>
      <p:italic r:id="rId60"/>
      <p:boldItalic r:id="rId61"/>
    </p:embeddedFont>
    <p:embeddedFont>
      <p:font typeface="Futura Medium" panose="020B0602020204020303" pitchFamily="34" charset="-79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nardo Camano Jr" initials="BCJ" lastIdx="1" clrIdx="0">
    <p:extLst>
      <p:ext uri="{19B8F6BF-5375-455C-9EA6-DF929625EA0E}">
        <p15:presenceInfo xmlns:p15="http://schemas.microsoft.com/office/powerpoint/2012/main" userId="Bernardo Camano J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457A"/>
    <a:srgbClr val="FFFFFF"/>
    <a:srgbClr val="CCE9DB"/>
    <a:srgbClr val="99CDB7"/>
    <a:srgbClr val="66B492"/>
    <a:srgbClr val="339B6E"/>
    <a:srgbClr val="DFD1DE"/>
    <a:srgbClr val="C0A2BD"/>
    <a:srgbClr val="A0749B"/>
    <a:srgbClr val="CCD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843" autoAdjust="0"/>
    <p:restoredTop sz="88975" autoAdjust="0"/>
  </p:normalViewPr>
  <p:slideViewPr>
    <p:cSldViewPr snapToGrid="0" snapToObjects="1" showGuides="1">
      <p:cViewPr varScale="1">
        <p:scale>
          <a:sx n="93" d="100"/>
          <a:sy n="93" d="100"/>
        </p:scale>
        <p:origin x="216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64" d="100"/>
          <a:sy n="64" d="100"/>
        </p:scale>
        <p:origin x="2160" y="7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9.fntdata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commentAuthors" Target="commentAuthors.xml"/><Relationship Id="rId5" Type="http://schemas.openxmlformats.org/officeDocument/2006/relationships/slide" Target="slides/slide1.xml"/><Relationship Id="rId61" Type="http://schemas.openxmlformats.org/officeDocument/2006/relationships/font" Target="fonts/font7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5.fntdata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3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Futura Medium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88C09-A274-4C07-9395-CBE67C0DE912}" type="datetimeFigureOut">
              <a:rPr lang="en-GB" smtClean="0">
                <a:latin typeface="Futura Medium" pitchFamily="2" charset="0"/>
              </a:rPr>
              <a:pPr/>
              <a:t>23/09/2019</a:t>
            </a:fld>
            <a:endParaRPr lang="en-GB" dirty="0">
              <a:latin typeface="Futura Medium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Futura Medium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005D9-1AAC-4E6D-B9B3-BB8CB4FD9D30}" type="slidenum">
              <a:rPr lang="en-GB" smtClean="0">
                <a:latin typeface="Futura Medium" pitchFamily="2" charset="0"/>
              </a:rPr>
              <a:pPr/>
              <a:t>‹#›</a:t>
            </a:fld>
            <a:endParaRPr lang="en-GB" dirty="0">
              <a:latin typeface="Futur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973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utura Medium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utura Medium" pitchFamily="2" charset="0"/>
              </a:defRPr>
            </a:lvl1pPr>
          </a:lstStyle>
          <a:p>
            <a:fld id="{E8910CE4-810D-4C84-B7AD-48C304FEA169}" type="datetimeFigureOut">
              <a:rPr lang="en-GB" smtClean="0"/>
              <a:pPr/>
              <a:t>23/09/2019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utura Medium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utura Medium" pitchFamily="2" charset="0"/>
              </a:defRPr>
            </a:lvl1pPr>
          </a:lstStyle>
          <a:p>
            <a:fld id="{DE799493-6412-4470-9830-D005B358D66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2893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Futura Medium" pitchFamily="2" charset="0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Futura Medium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Futura Medium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Futura Medium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Futura Medium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927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8093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349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405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3711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942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278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914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9977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782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6563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251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317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353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9881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61853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4673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4957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7515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023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2761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793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65769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1003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65833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4653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7622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246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2455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825-F38E-45BB-92C1-043DE61C9183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7567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6980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1573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145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922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197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478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220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102"/>
          <p:cNvSpPr/>
          <p:nvPr userDrawn="1"/>
        </p:nvSpPr>
        <p:spPr bwMode="gray">
          <a:xfrm>
            <a:off x="0" y="4313786"/>
            <a:ext cx="12192000" cy="25442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 userDrawn="1">
            <p:ph type="ctrTitle"/>
          </p:nvPr>
        </p:nvSpPr>
        <p:spPr>
          <a:xfrm>
            <a:off x="1779490" y="960120"/>
            <a:ext cx="9899747" cy="1584040"/>
          </a:xfrm>
          <a:noFill/>
        </p:spPr>
        <p:txBody>
          <a:bodyPr lIns="0" tIns="0" rIns="0"/>
          <a:lstStyle>
            <a:lvl1pPr>
              <a:lnSpc>
                <a:spcPct val="110000"/>
              </a:lnSpc>
              <a:defRPr sz="2800" b="0" kern="1200" cap="none" spc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9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1779490" y="3310197"/>
            <a:ext cx="9899747" cy="749808"/>
          </a:xfr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779490" y="4588235"/>
            <a:ext cx="7810528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insert Author’s Name</a:t>
            </a:r>
          </a:p>
        </p:txBody>
      </p:sp>
      <p:sp>
        <p:nvSpPr>
          <p:cNvPr id="33" name="Text Placeholder 3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779490" y="4840064"/>
            <a:ext cx="7810528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Click to insert Role in Organisation</a:t>
            </a:r>
          </a:p>
        </p:txBody>
      </p:sp>
      <p:sp>
        <p:nvSpPr>
          <p:cNvPr id="24" name="Text Box 11" descr="&lt;COMPANY_NAME&gt;&#10;"/>
          <p:cNvSpPr txBox="1">
            <a:spLocks noChangeArrowheads="1"/>
          </p:cNvSpPr>
          <p:nvPr userDrawn="1"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25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1778011" y="761998"/>
            <a:ext cx="1269984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0" name="Picture 19" descr="PECTEN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" y="645968"/>
            <a:ext cx="1524000" cy="1524000"/>
          </a:xfrm>
          <a:prstGeom prst="rect">
            <a:avLst/>
          </a:prstGeom>
        </p:spPr>
      </p:pic>
      <p:sp>
        <p:nvSpPr>
          <p:cNvPr id="8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8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pos="323" userDrawn="1">
          <p15:clr>
            <a:srgbClr val="FBAE40"/>
          </p15:clr>
        </p15:guide>
        <p15:guide id="4" pos="7357" userDrawn="1">
          <p15:clr>
            <a:srgbClr val="FBAE40"/>
          </p15:clr>
        </p15:guide>
        <p15:guide id="5" pos="1121" userDrawn="1">
          <p15:clr>
            <a:srgbClr val="FBAE40"/>
          </p15:clr>
        </p15:guide>
        <p15:guide id="6" orient="horz" pos="40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8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508000" y="1528763"/>
            <a:ext cx="5468938" cy="48307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5"/>
          </p:nvPr>
        </p:nvSpPr>
        <p:spPr>
          <a:xfrm>
            <a:off x="6215063" y="1528763"/>
            <a:ext cx="5464678" cy="48307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ig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4"/>
          <p:cNvSpPr>
            <a:spLocks noGrp="1"/>
          </p:cNvSpPr>
          <p:nvPr>
            <p:ph sz="quarter" idx="13"/>
          </p:nvPr>
        </p:nvSpPr>
        <p:spPr>
          <a:xfrm>
            <a:off x="6215063" y="1528764"/>
            <a:ext cx="5464175" cy="4830762"/>
          </a:xfrm>
        </p:spPr>
        <p:txBody>
          <a:bodyPr/>
          <a:lstStyle>
            <a:lvl1pPr marL="0" indent="0">
              <a:lnSpc>
                <a:spcPct val="14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600"/>
            </a:lvl1pPr>
            <a:lvl2pPr marL="216000" indent="-2160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600"/>
            </a:lvl2pPr>
            <a:lvl3pPr marL="410400" indent="-1944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3pPr>
            <a:lvl4pPr marL="597600" indent="-1872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4pPr>
            <a:lvl5pPr marL="766800" indent="-1548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5pPr>
            <a:lvl6pPr marL="914400" indent="-1440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tabLst/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Text Placeholder 43"/>
          <p:cNvSpPr>
            <a:spLocks noGrp="1"/>
          </p:cNvSpPr>
          <p:nvPr>
            <p:ph type="body" sz="quarter" idx="11"/>
          </p:nvPr>
        </p:nvSpPr>
        <p:spPr>
          <a:xfrm>
            <a:off x="508000" y="1528762"/>
            <a:ext cx="5468938" cy="4830763"/>
          </a:xfrm>
        </p:spPr>
        <p:txBody>
          <a:bodyPr/>
          <a:lstStyle>
            <a:lvl1pPr marL="0" indent="0">
              <a:lnSpc>
                <a:spcPct val="14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600"/>
            </a:lvl1pPr>
            <a:lvl2pPr marL="216000" indent="-216000">
              <a:lnSpc>
                <a:spcPct val="140000"/>
              </a:lnSpc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600"/>
            </a:lvl2pPr>
            <a:lvl3pPr marL="410400" indent="-194400">
              <a:lnSpc>
                <a:spcPct val="14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"/>
              <a:defRPr sz="1600"/>
            </a:lvl3pPr>
            <a:lvl4pPr marL="597600" indent="-187200">
              <a:lnSpc>
                <a:spcPct val="14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4pPr>
            <a:lvl5pPr marL="766800" indent="-1548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5pPr>
            <a:lvl6pPr marL="914400" indent="-1440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8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ontent Placeholder 51"/>
          <p:cNvSpPr>
            <a:spLocks noGrp="1"/>
          </p:cNvSpPr>
          <p:nvPr>
            <p:ph sz="quarter" idx="29" hasCustomPrompt="1"/>
          </p:nvPr>
        </p:nvSpPr>
        <p:spPr>
          <a:xfrm>
            <a:off x="509312" y="6201069"/>
            <a:ext cx="5543051" cy="158455"/>
          </a:xfrm>
        </p:spPr>
        <p:txBody>
          <a:bodyPr wrap="square">
            <a:noAutofit/>
          </a:bodyPr>
          <a:lstStyle>
            <a:lvl1pPr>
              <a:defRPr sz="933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CLICK TO EDIT SOURCE</a:t>
            </a:r>
          </a:p>
        </p:txBody>
      </p:sp>
      <p:sp>
        <p:nvSpPr>
          <p:cNvPr id="39" name="Content Placeholder 51"/>
          <p:cNvSpPr>
            <a:spLocks noGrp="1"/>
          </p:cNvSpPr>
          <p:nvPr>
            <p:ph sz="quarter" idx="45" hasCustomPrompt="1"/>
          </p:nvPr>
        </p:nvSpPr>
        <p:spPr>
          <a:xfrm>
            <a:off x="508000" y="4199574"/>
            <a:ext cx="5468938" cy="25635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Click to edit Unit of measure</a:t>
            </a:r>
          </a:p>
        </p:txBody>
      </p:sp>
      <p:sp>
        <p:nvSpPr>
          <p:cNvPr id="40" name="Content Placeholder 51"/>
          <p:cNvSpPr>
            <a:spLocks noGrp="1"/>
          </p:cNvSpPr>
          <p:nvPr>
            <p:ph sz="quarter" idx="46" hasCustomPrompt="1"/>
          </p:nvPr>
        </p:nvSpPr>
        <p:spPr>
          <a:xfrm>
            <a:off x="508000" y="3864611"/>
            <a:ext cx="5468938" cy="293029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600" kern="1200" cap="none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Chart title appears here</a:t>
            </a:r>
          </a:p>
        </p:txBody>
      </p:sp>
      <p:cxnSp>
        <p:nvCxnSpPr>
          <p:cNvPr id="41" name="Straight Connector 40"/>
          <p:cNvCxnSpPr/>
          <p:nvPr userDrawn="1"/>
        </p:nvCxnSpPr>
        <p:spPr>
          <a:xfrm>
            <a:off x="508000" y="4141370"/>
            <a:ext cx="5468938" cy="941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hart Placeholder 16"/>
          <p:cNvSpPr>
            <a:spLocks noGrp="1"/>
          </p:cNvSpPr>
          <p:nvPr>
            <p:ph type="chart" sz="quarter" idx="47"/>
          </p:nvPr>
        </p:nvSpPr>
        <p:spPr>
          <a:xfrm>
            <a:off x="508000" y="4456229"/>
            <a:ext cx="5468938" cy="16236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chart</a:t>
            </a:r>
            <a:endParaRPr lang="nl-NL" dirty="0"/>
          </a:p>
        </p:txBody>
      </p:sp>
      <p:cxnSp>
        <p:nvCxnSpPr>
          <p:cNvPr id="43" name="Straight Connector 42"/>
          <p:cNvCxnSpPr/>
          <p:nvPr userDrawn="1"/>
        </p:nvCxnSpPr>
        <p:spPr>
          <a:xfrm flipV="1">
            <a:off x="508000" y="5966640"/>
            <a:ext cx="5468938" cy="188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Content Placeholder 51"/>
          <p:cNvSpPr>
            <a:spLocks noGrp="1"/>
          </p:cNvSpPr>
          <p:nvPr>
            <p:ph sz="quarter" idx="54" hasCustomPrompt="1"/>
          </p:nvPr>
        </p:nvSpPr>
        <p:spPr>
          <a:xfrm>
            <a:off x="508000" y="1863726"/>
            <a:ext cx="5468938" cy="25635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Click to edit Unit of measure</a:t>
            </a:r>
          </a:p>
        </p:txBody>
      </p:sp>
      <p:sp>
        <p:nvSpPr>
          <p:cNvPr id="100" name="Content Placeholder 51"/>
          <p:cNvSpPr>
            <a:spLocks noGrp="1"/>
          </p:cNvSpPr>
          <p:nvPr>
            <p:ph sz="quarter" idx="55" hasCustomPrompt="1"/>
          </p:nvPr>
        </p:nvSpPr>
        <p:spPr>
          <a:xfrm>
            <a:off x="508000" y="1528763"/>
            <a:ext cx="5468938" cy="293029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600" kern="1200" cap="none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Chart title appears here</a:t>
            </a:r>
          </a:p>
        </p:txBody>
      </p:sp>
      <p:cxnSp>
        <p:nvCxnSpPr>
          <p:cNvPr id="101" name="Straight Connector 100"/>
          <p:cNvCxnSpPr/>
          <p:nvPr userDrawn="1"/>
        </p:nvCxnSpPr>
        <p:spPr>
          <a:xfrm>
            <a:off x="508000" y="1805522"/>
            <a:ext cx="5468938" cy="941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hart Placeholder 16"/>
          <p:cNvSpPr>
            <a:spLocks noGrp="1"/>
          </p:cNvSpPr>
          <p:nvPr>
            <p:ph type="chart" sz="quarter" idx="56"/>
          </p:nvPr>
        </p:nvSpPr>
        <p:spPr>
          <a:xfrm>
            <a:off x="508000" y="2120382"/>
            <a:ext cx="5468938" cy="16236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chart</a:t>
            </a:r>
            <a:endParaRPr lang="nl-NL" dirty="0"/>
          </a:p>
        </p:txBody>
      </p:sp>
      <p:cxnSp>
        <p:nvCxnSpPr>
          <p:cNvPr id="103" name="Straight Connector 102"/>
          <p:cNvCxnSpPr/>
          <p:nvPr userDrawn="1"/>
        </p:nvCxnSpPr>
        <p:spPr>
          <a:xfrm flipV="1">
            <a:off x="508000" y="3732357"/>
            <a:ext cx="5468938" cy="188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Content Placeholder 51"/>
          <p:cNvSpPr>
            <a:spLocks noGrp="1"/>
          </p:cNvSpPr>
          <p:nvPr>
            <p:ph sz="quarter" idx="57" hasCustomPrompt="1"/>
          </p:nvPr>
        </p:nvSpPr>
        <p:spPr>
          <a:xfrm>
            <a:off x="6215063" y="4199574"/>
            <a:ext cx="5464175" cy="25635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Click to edit Unit of measure</a:t>
            </a:r>
          </a:p>
        </p:txBody>
      </p:sp>
      <p:sp>
        <p:nvSpPr>
          <p:cNvPr id="105" name="Content Placeholder 51"/>
          <p:cNvSpPr>
            <a:spLocks noGrp="1"/>
          </p:cNvSpPr>
          <p:nvPr>
            <p:ph sz="quarter" idx="58" hasCustomPrompt="1"/>
          </p:nvPr>
        </p:nvSpPr>
        <p:spPr>
          <a:xfrm>
            <a:off x="6215063" y="3864611"/>
            <a:ext cx="5464175" cy="293029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600" kern="1200" cap="none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CHART TITLE APPEARS HERE</a:t>
            </a:r>
          </a:p>
        </p:txBody>
      </p:sp>
      <p:cxnSp>
        <p:nvCxnSpPr>
          <p:cNvPr id="106" name="Straight Connector 105"/>
          <p:cNvCxnSpPr/>
          <p:nvPr userDrawn="1"/>
        </p:nvCxnSpPr>
        <p:spPr>
          <a:xfrm>
            <a:off x="6215063" y="4141387"/>
            <a:ext cx="5464175" cy="91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Chart Placeholder 16"/>
          <p:cNvSpPr>
            <a:spLocks noGrp="1"/>
          </p:cNvSpPr>
          <p:nvPr>
            <p:ph type="chart" sz="quarter" idx="59"/>
          </p:nvPr>
        </p:nvSpPr>
        <p:spPr>
          <a:xfrm>
            <a:off x="6215063" y="4456229"/>
            <a:ext cx="5464175" cy="16236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chart</a:t>
            </a:r>
            <a:endParaRPr lang="nl-NL" dirty="0"/>
          </a:p>
        </p:txBody>
      </p:sp>
      <p:cxnSp>
        <p:nvCxnSpPr>
          <p:cNvPr id="108" name="Straight Connector 107"/>
          <p:cNvCxnSpPr/>
          <p:nvPr userDrawn="1"/>
        </p:nvCxnSpPr>
        <p:spPr>
          <a:xfrm flipV="1">
            <a:off x="6215063" y="5966657"/>
            <a:ext cx="5464175" cy="1829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Content Placeholder 51"/>
          <p:cNvSpPr>
            <a:spLocks noGrp="1"/>
          </p:cNvSpPr>
          <p:nvPr>
            <p:ph sz="quarter" idx="60" hasCustomPrompt="1"/>
          </p:nvPr>
        </p:nvSpPr>
        <p:spPr>
          <a:xfrm>
            <a:off x="6215063" y="1863726"/>
            <a:ext cx="5464175" cy="256352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Click to edit Unit of measure</a:t>
            </a:r>
          </a:p>
        </p:txBody>
      </p:sp>
      <p:sp>
        <p:nvSpPr>
          <p:cNvPr id="110" name="Content Placeholder 51"/>
          <p:cNvSpPr>
            <a:spLocks noGrp="1"/>
          </p:cNvSpPr>
          <p:nvPr>
            <p:ph sz="quarter" idx="61" hasCustomPrompt="1"/>
          </p:nvPr>
        </p:nvSpPr>
        <p:spPr>
          <a:xfrm>
            <a:off x="6215063" y="1528763"/>
            <a:ext cx="5464175" cy="293029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600" kern="1200" cap="none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121917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GB" dirty="0"/>
              <a:t>Chart title appears here</a:t>
            </a:r>
          </a:p>
        </p:txBody>
      </p:sp>
      <p:cxnSp>
        <p:nvCxnSpPr>
          <p:cNvPr id="111" name="Straight Connector 110"/>
          <p:cNvCxnSpPr/>
          <p:nvPr userDrawn="1"/>
        </p:nvCxnSpPr>
        <p:spPr>
          <a:xfrm>
            <a:off x="6215063" y="1805539"/>
            <a:ext cx="5464175" cy="91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Chart Placeholder 16"/>
          <p:cNvSpPr>
            <a:spLocks noGrp="1"/>
          </p:cNvSpPr>
          <p:nvPr>
            <p:ph type="chart" sz="quarter" idx="62"/>
          </p:nvPr>
        </p:nvSpPr>
        <p:spPr>
          <a:xfrm>
            <a:off x="6215063" y="2120382"/>
            <a:ext cx="5464175" cy="16236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chart</a:t>
            </a:r>
            <a:endParaRPr lang="nl-NL" dirty="0"/>
          </a:p>
        </p:txBody>
      </p:sp>
      <p:cxnSp>
        <p:nvCxnSpPr>
          <p:cNvPr id="113" name="Straight Connector 112"/>
          <p:cNvCxnSpPr/>
          <p:nvPr userDrawn="1"/>
        </p:nvCxnSpPr>
        <p:spPr>
          <a:xfrm>
            <a:off x="6089108" y="3730543"/>
            <a:ext cx="5265195" cy="244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36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 bwMode="gray">
          <a:xfrm>
            <a:off x="1" y="4313784"/>
            <a:ext cx="12192000" cy="2544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 bwMode="gray">
          <a:xfrm>
            <a:off x="761993" y="1524000"/>
            <a:ext cx="1269984" cy="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763200" y="2636980"/>
            <a:ext cx="6397451" cy="13620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4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763200" y="1696947"/>
            <a:ext cx="6397451" cy="82123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800" b="0" cap="none" baseline="0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402833" y="1924112"/>
            <a:ext cx="4274842" cy="2930523"/>
          </a:xfrm>
          <a:prstGeom prst="rect">
            <a:avLst/>
          </a:prstGeom>
        </p:spPr>
        <p:txBody>
          <a:bodyPr lIns="0" tIns="0" rIns="0" bIns="0"/>
          <a:lstStyle>
            <a:lvl1pPr marL="0" algn="r" defTabSz="1219170" rtl="0" eaLnBrk="1" latinLnBrk="0" hangingPunct="1">
              <a:lnSpc>
                <a:spcPct val="100000"/>
              </a:lnSpc>
              <a:buClr>
                <a:srgbClr val="DD1D21"/>
              </a:buClr>
              <a:buSzPct val="85000"/>
              <a:buNone/>
              <a:tabLst>
                <a:tab pos="1081088" algn="l"/>
              </a:tabLst>
              <a:defRPr lang="en-GB" sz="20000" kern="10000" spc="-1000" baseline="0" dirty="0">
                <a:ln w="3175">
                  <a:noFill/>
                </a:ln>
                <a:solidFill>
                  <a:schemeClr val="accent1"/>
                </a:solidFill>
                <a:latin typeface="Futura Bold"/>
                <a:ea typeface="Arial" charset="0"/>
                <a:cs typeface="Futura Bold"/>
              </a:defRPr>
            </a:lvl1pPr>
          </a:lstStyle>
          <a:p>
            <a:pPr lvl="0"/>
            <a:r>
              <a:rPr lang="en-GB" dirty="0"/>
              <a:t>0.0</a:t>
            </a:r>
          </a:p>
        </p:txBody>
      </p:sp>
      <p:sp>
        <p:nvSpPr>
          <p:cNvPr id="14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5" name="Text Box 11" descr="&lt;COMPANY_NAME&gt;"/>
          <p:cNvSpPr txBox="1">
            <a:spLocks noChangeArrowheads="1"/>
          </p:cNvSpPr>
          <p:nvPr userDrawn="1"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21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 bwMode="gray">
          <a:xfrm>
            <a:off x="761993" y="3556002"/>
            <a:ext cx="6858000" cy="2540001"/>
            <a:chOff x="761993" y="3556002"/>
            <a:chExt cx="6858000" cy="2540001"/>
          </a:xfrm>
        </p:grpSpPr>
        <p:sp>
          <p:nvSpPr>
            <p:cNvPr id="16" name="Rectangle 15"/>
            <p:cNvSpPr/>
            <p:nvPr userDrawn="1"/>
          </p:nvSpPr>
          <p:spPr bwMode="gray">
            <a:xfrm>
              <a:off x="761993" y="3556002"/>
              <a:ext cx="6858000" cy="2540001"/>
            </a:xfrm>
            <a:prstGeom prst="rect">
              <a:avLst/>
            </a:prstGeom>
            <a:solidFill>
              <a:srgbClr val="FFFFFF"/>
            </a:solidFill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ectangle 27"/>
            <p:cNvSpPr/>
            <p:nvPr userDrawn="1"/>
          </p:nvSpPr>
          <p:spPr bwMode="gray">
            <a:xfrm>
              <a:off x="1145875" y="3818708"/>
              <a:ext cx="1269984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32" name="Rectangle 31"/>
          <p:cNvSpPr/>
          <p:nvPr userDrawn="1"/>
        </p:nvSpPr>
        <p:spPr bwMode="white">
          <a:xfrm>
            <a:off x="501606" y="488935"/>
            <a:ext cx="1311092" cy="1188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-2382" y="1"/>
            <a:ext cx="12194723" cy="4866892"/>
          </a:xfrm>
          <a:custGeom>
            <a:avLst/>
            <a:gdLst>
              <a:gd name="connsiteX0" fmla="*/ 0 w 12192000"/>
              <a:gd name="connsiteY0" fmla="*/ 0 h 4854636"/>
              <a:gd name="connsiteX1" fmla="*/ 12192000 w 12192000"/>
              <a:gd name="connsiteY1" fmla="*/ 0 h 4854636"/>
              <a:gd name="connsiteX2" fmla="*/ 12192000 w 12192000"/>
              <a:gd name="connsiteY2" fmla="*/ 4854636 h 4854636"/>
              <a:gd name="connsiteX3" fmla="*/ 0 w 12192000"/>
              <a:gd name="connsiteY3" fmla="*/ 4854636 h 4854636"/>
              <a:gd name="connsiteX4" fmla="*/ 0 w 12192000"/>
              <a:gd name="connsiteY4" fmla="*/ 0 h 4854636"/>
              <a:gd name="connsiteX0" fmla="*/ 0 w 12192000"/>
              <a:gd name="connsiteY0" fmla="*/ 0 h 4854636"/>
              <a:gd name="connsiteX1" fmla="*/ 12192000 w 12192000"/>
              <a:gd name="connsiteY1" fmla="*/ 0 h 4854636"/>
              <a:gd name="connsiteX2" fmla="*/ 12192000 w 12192000"/>
              <a:gd name="connsiteY2" fmla="*/ 4854636 h 4854636"/>
              <a:gd name="connsiteX3" fmla="*/ 592282 w 12192000"/>
              <a:gd name="connsiteY3" fmla="*/ 4842164 h 4854636"/>
              <a:gd name="connsiteX4" fmla="*/ 0 w 12192000"/>
              <a:gd name="connsiteY4" fmla="*/ 4854636 h 4854636"/>
              <a:gd name="connsiteX5" fmla="*/ 0 w 12192000"/>
              <a:gd name="connsiteY5" fmla="*/ 0 h 4854636"/>
              <a:gd name="connsiteX0" fmla="*/ 0 w 12192000"/>
              <a:gd name="connsiteY0" fmla="*/ 0 h 4888026"/>
              <a:gd name="connsiteX1" fmla="*/ 12192000 w 12192000"/>
              <a:gd name="connsiteY1" fmla="*/ 0 h 4888026"/>
              <a:gd name="connsiteX2" fmla="*/ 12192000 w 12192000"/>
              <a:gd name="connsiteY2" fmla="*/ 4854636 h 4888026"/>
              <a:gd name="connsiteX3" fmla="*/ 592282 w 12192000"/>
              <a:gd name="connsiteY3" fmla="*/ 4842164 h 4888026"/>
              <a:gd name="connsiteX4" fmla="*/ 0 w 12192000"/>
              <a:gd name="connsiteY4" fmla="*/ 4854636 h 4888026"/>
              <a:gd name="connsiteX5" fmla="*/ 0 w 12192000"/>
              <a:gd name="connsiteY5" fmla="*/ 0 h 4888026"/>
              <a:gd name="connsiteX0" fmla="*/ 0 w 12192000"/>
              <a:gd name="connsiteY0" fmla="*/ 0 h 4888026"/>
              <a:gd name="connsiteX1" fmla="*/ 12192000 w 12192000"/>
              <a:gd name="connsiteY1" fmla="*/ 0 h 4888026"/>
              <a:gd name="connsiteX2" fmla="*/ 12192000 w 12192000"/>
              <a:gd name="connsiteY2" fmla="*/ 4854636 h 4888026"/>
              <a:gd name="connsiteX3" fmla="*/ 841664 w 12192000"/>
              <a:gd name="connsiteY3" fmla="*/ 2909455 h 4888026"/>
              <a:gd name="connsiteX4" fmla="*/ 592282 w 12192000"/>
              <a:gd name="connsiteY4" fmla="*/ 4842164 h 4888026"/>
              <a:gd name="connsiteX5" fmla="*/ 0 w 12192000"/>
              <a:gd name="connsiteY5" fmla="*/ 4854636 h 4888026"/>
              <a:gd name="connsiteX6" fmla="*/ 0 w 12192000"/>
              <a:gd name="connsiteY6" fmla="*/ 0 h 4888026"/>
              <a:gd name="connsiteX0" fmla="*/ 0 w 12192000"/>
              <a:gd name="connsiteY0" fmla="*/ 0 h 4982265"/>
              <a:gd name="connsiteX1" fmla="*/ 12192000 w 12192000"/>
              <a:gd name="connsiteY1" fmla="*/ 0 h 4982265"/>
              <a:gd name="connsiteX2" fmla="*/ 12192000 w 12192000"/>
              <a:gd name="connsiteY2" fmla="*/ 4854636 h 4982265"/>
              <a:gd name="connsiteX3" fmla="*/ 7606145 w 12192000"/>
              <a:gd name="connsiteY3" fmla="*/ 3543300 h 4982265"/>
              <a:gd name="connsiteX4" fmla="*/ 841664 w 12192000"/>
              <a:gd name="connsiteY4" fmla="*/ 2909455 h 4982265"/>
              <a:gd name="connsiteX5" fmla="*/ 592282 w 12192000"/>
              <a:gd name="connsiteY5" fmla="*/ 4842164 h 4982265"/>
              <a:gd name="connsiteX6" fmla="*/ 0 w 12192000"/>
              <a:gd name="connsiteY6" fmla="*/ 4854636 h 4982265"/>
              <a:gd name="connsiteX7" fmla="*/ 0 w 12192000"/>
              <a:gd name="connsiteY7" fmla="*/ 0 h 4982265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592282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61702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6071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48146 w 12192000"/>
              <a:gd name="connsiteY5" fmla="*/ 3564082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57795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872233 w 12194382"/>
              <a:gd name="connsiteY6" fmla="*/ 4872048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45920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82443"/>
              <a:gd name="connsiteX1" fmla="*/ 12194382 w 12194382"/>
              <a:gd name="connsiteY1" fmla="*/ 0 h 5182443"/>
              <a:gd name="connsiteX2" fmla="*/ 12194382 w 12194382"/>
              <a:gd name="connsiteY2" fmla="*/ 4854636 h 5182443"/>
              <a:gd name="connsiteX3" fmla="*/ 7623248 w 12194382"/>
              <a:gd name="connsiteY3" fmla="*/ 4843680 h 5182443"/>
              <a:gd name="connsiteX4" fmla="*/ 7620433 w 12194382"/>
              <a:gd name="connsiteY4" fmla="*/ 3543300 h 5182443"/>
              <a:gd name="connsiteX5" fmla="*/ 762115 w 12194382"/>
              <a:gd name="connsiteY5" fmla="*/ 3547023 h 5182443"/>
              <a:gd name="connsiteX6" fmla="*/ 762695 w 12194382"/>
              <a:gd name="connsiteY6" fmla="*/ 4850671 h 5182443"/>
              <a:gd name="connsiteX7" fmla="*/ 0 w 12194382"/>
              <a:gd name="connsiteY7" fmla="*/ 4847509 h 5182443"/>
              <a:gd name="connsiteX8" fmla="*/ 2382 w 12194382"/>
              <a:gd name="connsiteY8" fmla="*/ 0 h 5182443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723"/>
              <a:gd name="connsiteY0" fmla="*/ 0 h 4854829"/>
              <a:gd name="connsiteX1" fmla="*/ 12194382 w 12194723"/>
              <a:gd name="connsiteY1" fmla="*/ 0 h 4854829"/>
              <a:gd name="connsiteX2" fmla="*/ 12194382 w 12194723"/>
              <a:gd name="connsiteY2" fmla="*/ 4854636 h 4854829"/>
              <a:gd name="connsiteX3" fmla="*/ 7623248 w 12194723"/>
              <a:gd name="connsiteY3" fmla="*/ 4843680 h 4854829"/>
              <a:gd name="connsiteX4" fmla="*/ 7620433 w 12194723"/>
              <a:gd name="connsiteY4" fmla="*/ 3543300 h 4854829"/>
              <a:gd name="connsiteX5" fmla="*/ 762115 w 12194723"/>
              <a:gd name="connsiteY5" fmla="*/ 3547023 h 4854829"/>
              <a:gd name="connsiteX6" fmla="*/ 762695 w 12194723"/>
              <a:gd name="connsiteY6" fmla="*/ 4850671 h 4854829"/>
              <a:gd name="connsiteX7" fmla="*/ 0 w 12194723"/>
              <a:gd name="connsiteY7" fmla="*/ 4847509 h 4854829"/>
              <a:gd name="connsiteX8" fmla="*/ 2382 w 12194723"/>
              <a:gd name="connsiteY8" fmla="*/ 0 h 485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4723" h="4854829">
                <a:moveTo>
                  <a:pt x="2382" y="0"/>
                </a:moveTo>
                <a:lnTo>
                  <a:pt x="12194382" y="0"/>
                </a:lnTo>
                <a:cubicBezTo>
                  <a:pt x="12194382" y="1618212"/>
                  <a:pt x="12195150" y="4852730"/>
                  <a:pt x="12194382" y="4854636"/>
                </a:cubicBezTo>
                <a:cubicBezTo>
                  <a:pt x="12193614" y="4856542"/>
                  <a:pt x="7623176" y="4843704"/>
                  <a:pt x="7623248" y="4843680"/>
                </a:cubicBezTo>
                <a:cubicBezTo>
                  <a:pt x="7623320" y="4843656"/>
                  <a:pt x="7618248" y="3540554"/>
                  <a:pt x="7620433" y="3543300"/>
                </a:cubicBezTo>
                <a:cubicBezTo>
                  <a:pt x="7622618" y="3546046"/>
                  <a:pt x="3048221" y="3545782"/>
                  <a:pt x="762115" y="3547023"/>
                </a:cubicBezTo>
                <a:cubicBezTo>
                  <a:pt x="760398" y="3777370"/>
                  <a:pt x="763508" y="4852455"/>
                  <a:pt x="762695" y="4850671"/>
                </a:cubicBezTo>
                <a:cubicBezTo>
                  <a:pt x="761882" y="4848887"/>
                  <a:pt x="254232" y="4848563"/>
                  <a:pt x="0" y="4847509"/>
                </a:cubicBezTo>
                <a:lnTo>
                  <a:pt x="2382" y="0"/>
                </a:lnTo>
                <a:close/>
              </a:path>
            </a:pathLst>
          </a:cu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>
              <a:defRPr sz="2133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5875" y="4028766"/>
            <a:ext cx="6177756" cy="865472"/>
          </a:xfrm>
          <a:noFill/>
        </p:spPr>
        <p:txBody>
          <a:bodyPr lIns="0" tIns="0" rIns="0"/>
          <a:lstStyle>
            <a:lvl1pPr>
              <a:defRPr sz="2400" kern="1200" cap="none" spc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5875" y="5092242"/>
            <a:ext cx="6177756" cy="77067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 lang="en-GB" sz="14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8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170709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lang="en-US" sz="2400" b="0" kern="1200" cap="none" baseline="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1219170" rtl="0" eaLnBrk="1" latinLnBrk="0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7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lang="en-US" sz="2400" b="0" kern="1200" cap="none" baseline="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1219170" rtl="0" eaLnBrk="1" latinLnBrk="0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4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- 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4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13180" y="1438480"/>
            <a:ext cx="11166562" cy="2861742"/>
          </a:xfrm>
        </p:spPr>
        <p:txBody>
          <a:bodyPr/>
          <a:lstStyle>
            <a:lvl1pPr>
              <a:lnSpc>
                <a:spcPct val="110000"/>
              </a:lnSpc>
              <a:defRPr lang="en-US" sz="3400" b="1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3662350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 bwMode="gray">
          <a:xfrm>
            <a:off x="1" y="4313784"/>
            <a:ext cx="12192000" cy="2544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 bwMode="gray">
          <a:xfrm>
            <a:off x="761993" y="1524000"/>
            <a:ext cx="1269984" cy="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763200" y="2636980"/>
            <a:ext cx="5187472" cy="13620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4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763200" y="1696947"/>
            <a:ext cx="6375761" cy="82123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800" b="0" cap="none" baseline="0">
                <a:solidFill>
                  <a:schemeClr val="tx1"/>
                </a:solidFill>
                <a:latin typeface="+mj-lt"/>
              </a:defRPr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27" name="Text Box 11" descr="&lt;COMPANY_NAME&gt;"/>
          <p:cNvSpPr txBox="1">
            <a:spLocks noChangeArrowheads="1"/>
          </p:cNvSpPr>
          <p:nvPr userDrawn="1"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28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grpSp>
        <p:nvGrpSpPr>
          <p:cNvPr id="31" name="Group 30"/>
          <p:cNvGrpSpPr/>
          <p:nvPr userDrawn="1"/>
        </p:nvGrpSpPr>
        <p:grpSpPr bwMode="gray">
          <a:xfrm>
            <a:off x="6450013" y="2557463"/>
            <a:ext cx="5197475" cy="1917700"/>
            <a:chOff x="6450013" y="2557463"/>
            <a:chExt cx="5197475" cy="191770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gray">
            <a:xfrm>
              <a:off x="6450013" y="2557463"/>
              <a:ext cx="2005013" cy="1917700"/>
            </a:xfrm>
            <a:custGeom>
              <a:avLst/>
              <a:gdLst>
                <a:gd name="T0" fmla="*/ 274 w 346"/>
                <a:gd name="T1" fmla="*/ 331 h 331"/>
                <a:gd name="T2" fmla="*/ 250 w 346"/>
                <a:gd name="T3" fmla="*/ 302 h 331"/>
                <a:gd name="T4" fmla="*/ 167 w 346"/>
                <a:gd name="T5" fmla="*/ 322 h 331"/>
                <a:gd name="T6" fmla="*/ 0 w 346"/>
                <a:gd name="T7" fmla="*/ 156 h 331"/>
                <a:gd name="T8" fmla="*/ 167 w 346"/>
                <a:gd name="T9" fmla="*/ 0 h 331"/>
                <a:gd name="T10" fmla="*/ 334 w 346"/>
                <a:gd name="T11" fmla="*/ 162 h 331"/>
                <a:gd name="T12" fmla="*/ 295 w 346"/>
                <a:gd name="T13" fmla="*/ 268 h 331"/>
                <a:gd name="T14" fmla="*/ 346 w 346"/>
                <a:gd name="T15" fmla="*/ 320 h 331"/>
                <a:gd name="T16" fmla="*/ 274 w 346"/>
                <a:gd name="T17" fmla="*/ 331 h 331"/>
                <a:gd name="T18" fmla="*/ 238 w 346"/>
                <a:gd name="T19" fmla="*/ 207 h 331"/>
                <a:gd name="T20" fmla="*/ 252 w 346"/>
                <a:gd name="T21" fmla="*/ 162 h 331"/>
                <a:gd name="T22" fmla="*/ 167 w 346"/>
                <a:gd name="T23" fmla="*/ 76 h 331"/>
                <a:gd name="T24" fmla="*/ 82 w 346"/>
                <a:gd name="T25" fmla="*/ 156 h 331"/>
                <a:gd name="T26" fmla="*/ 167 w 346"/>
                <a:gd name="T27" fmla="*/ 246 h 331"/>
                <a:gd name="T28" fmla="*/ 191 w 346"/>
                <a:gd name="T29" fmla="*/ 242 h 331"/>
                <a:gd name="T30" fmla="*/ 143 w 346"/>
                <a:gd name="T31" fmla="*/ 194 h 331"/>
                <a:gd name="T32" fmla="*/ 217 w 346"/>
                <a:gd name="T33" fmla="*/ 185 h 331"/>
                <a:gd name="T34" fmla="*/ 238 w 346"/>
                <a:gd name="T35" fmla="*/ 20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6" h="331">
                  <a:moveTo>
                    <a:pt x="274" y="331"/>
                  </a:moveTo>
                  <a:cubicBezTo>
                    <a:pt x="250" y="302"/>
                    <a:pt x="250" y="302"/>
                    <a:pt x="250" y="302"/>
                  </a:cubicBezTo>
                  <a:cubicBezTo>
                    <a:pt x="227" y="316"/>
                    <a:pt x="199" y="322"/>
                    <a:pt x="167" y="322"/>
                  </a:cubicBezTo>
                  <a:cubicBezTo>
                    <a:pt x="70" y="322"/>
                    <a:pt x="0" y="253"/>
                    <a:pt x="0" y="156"/>
                  </a:cubicBezTo>
                  <a:cubicBezTo>
                    <a:pt x="0" y="64"/>
                    <a:pt x="80" y="0"/>
                    <a:pt x="167" y="0"/>
                  </a:cubicBezTo>
                  <a:cubicBezTo>
                    <a:pt x="261" y="0"/>
                    <a:pt x="334" y="64"/>
                    <a:pt x="334" y="162"/>
                  </a:cubicBezTo>
                  <a:cubicBezTo>
                    <a:pt x="334" y="202"/>
                    <a:pt x="320" y="237"/>
                    <a:pt x="295" y="268"/>
                  </a:cubicBezTo>
                  <a:cubicBezTo>
                    <a:pt x="346" y="320"/>
                    <a:pt x="346" y="320"/>
                    <a:pt x="346" y="320"/>
                  </a:cubicBezTo>
                  <a:lnTo>
                    <a:pt x="274" y="331"/>
                  </a:lnTo>
                  <a:close/>
                  <a:moveTo>
                    <a:pt x="238" y="207"/>
                  </a:moveTo>
                  <a:cubicBezTo>
                    <a:pt x="247" y="194"/>
                    <a:pt x="252" y="178"/>
                    <a:pt x="252" y="162"/>
                  </a:cubicBezTo>
                  <a:cubicBezTo>
                    <a:pt x="252" y="117"/>
                    <a:pt x="215" y="76"/>
                    <a:pt x="167" y="76"/>
                  </a:cubicBezTo>
                  <a:cubicBezTo>
                    <a:pt x="121" y="76"/>
                    <a:pt x="82" y="114"/>
                    <a:pt x="82" y="156"/>
                  </a:cubicBezTo>
                  <a:cubicBezTo>
                    <a:pt x="82" y="208"/>
                    <a:pt x="121" y="246"/>
                    <a:pt x="167" y="246"/>
                  </a:cubicBezTo>
                  <a:cubicBezTo>
                    <a:pt x="175" y="246"/>
                    <a:pt x="183" y="245"/>
                    <a:pt x="191" y="242"/>
                  </a:cubicBezTo>
                  <a:cubicBezTo>
                    <a:pt x="143" y="194"/>
                    <a:pt x="143" y="194"/>
                    <a:pt x="143" y="194"/>
                  </a:cubicBezTo>
                  <a:cubicBezTo>
                    <a:pt x="217" y="185"/>
                    <a:pt x="217" y="185"/>
                    <a:pt x="217" y="185"/>
                  </a:cubicBezTo>
                  <a:lnTo>
                    <a:pt x="238" y="2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7"/>
            <p:cNvSpPr>
              <a:spLocks noEditPoints="1"/>
            </p:cNvSpPr>
            <p:nvPr userDrawn="1"/>
          </p:nvSpPr>
          <p:spPr bwMode="gray">
            <a:xfrm>
              <a:off x="8426451" y="2586038"/>
              <a:ext cx="1441450" cy="1814513"/>
            </a:xfrm>
            <a:custGeom>
              <a:avLst/>
              <a:gdLst>
                <a:gd name="T0" fmla="*/ 190 w 249"/>
                <a:gd name="T1" fmla="*/ 257 h 313"/>
                <a:gd name="T2" fmla="*/ 79 w 249"/>
                <a:gd name="T3" fmla="*/ 313 h 313"/>
                <a:gd name="T4" fmla="*/ 0 w 249"/>
                <a:gd name="T5" fmla="*/ 233 h 313"/>
                <a:gd name="T6" fmla="*/ 92 w 249"/>
                <a:gd name="T7" fmla="*/ 124 h 313"/>
                <a:gd name="T8" fmla="*/ 60 w 249"/>
                <a:gd name="T9" fmla="*/ 58 h 313"/>
                <a:gd name="T10" fmla="*/ 119 w 249"/>
                <a:gd name="T11" fmla="*/ 0 h 313"/>
                <a:gd name="T12" fmla="*/ 174 w 249"/>
                <a:gd name="T13" fmla="*/ 56 h 313"/>
                <a:gd name="T14" fmla="*/ 117 w 249"/>
                <a:gd name="T15" fmla="*/ 130 h 313"/>
                <a:gd name="T16" fmla="*/ 192 w 249"/>
                <a:gd name="T17" fmla="*/ 232 h 313"/>
                <a:gd name="T18" fmla="*/ 230 w 249"/>
                <a:gd name="T19" fmla="*/ 190 h 313"/>
                <a:gd name="T20" fmla="*/ 245 w 249"/>
                <a:gd name="T21" fmla="*/ 198 h 313"/>
                <a:gd name="T22" fmla="*/ 203 w 249"/>
                <a:gd name="T23" fmla="*/ 246 h 313"/>
                <a:gd name="T24" fmla="*/ 249 w 249"/>
                <a:gd name="T25" fmla="*/ 307 h 313"/>
                <a:gd name="T26" fmla="*/ 228 w 249"/>
                <a:gd name="T27" fmla="*/ 307 h 313"/>
                <a:gd name="T28" fmla="*/ 190 w 249"/>
                <a:gd name="T29" fmla="*/ 257 h 313"/>
                <a:gd name="T30" fmla="*/ 84 w 249"/>
                <a:gd name="T31" fmla="*/ 152 h 313"/>
                <a:gd name="T32" fmla="*/ 19 w 249"/>
                <a:gd name="T33" fmla="*/ 231 h 313"/>
                <a:gd name="T34" fmla="*/ 79 w 249"/>
                <a:gd name="T35" fmla="*/ 295 h 313"/>
                <a:gd name="T36" fmla="*/ 179 w 249"/>
                <a:gd name="T37" fmla="*/ 242 h 313"/>
                <a:gd name="T38" fmla="*/ 103 w 249"/>
                <a:gd name="T39" fmla="*/ 139 h 313"/>
                <a:gd name="T40" fmla="*/ 84 w 249"/>
                <a:gd name="T41" fmla="*/ 152 h 313"/>
                <a:gd name="T42" fmla="*/ 79 w 249"/>
                <a:gd name="T43" fmla="*/ 60 h 313"/>
                <a:gd name="T44" fmla="*/ 106 w 249"/>
                <a:gd name="T45" fmla="*/ 115 h 313"/>
                <a:gd name="T46" fmla="*/ 154 w 249"/>
                <a:gd name="T47" fmla="*/ 55 h 313"/>
                <a:gd name="T48" fmla="*/ 118 w 249"/>
                <a:gd name="T49" fmla="*/ 18 h 313"/>
                <a:gd name="T50" fmla="*/ 79 w 249"/>
                <a:gd name="T51" fmla="*/ 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313">
                  <a:moveTo>
                    <a:pt x="190" y="257"/>
                  </a:moveTo>
                  <a:cubicBezTo>
                    <a:pt x="156" y="285"/>
                    <a:pt x="118" y="313"/>
                    <a:pt x="79" y="313"/>
                  </a:cubicBezTo>
                  <a:cubicBezTo>
                    <a:pt x="34" y="313"/>
                    <a:pt x="0" y="277"/>
                    <a:pt x="0" y="233"/>
                  </a:cubicBezTo>
                  <a:cubicBezTo>
                    <a:pt x="0" y="181"/>
                    <a:pt x="50" y="150"/>
                    <a:pt x="92" y="124"/>
                  </a:cubicBezTo>
                  <a:cubicBezTo>
                    <a:pt x="78" y="104"/>
                    <a:pt x="60" y="84"/>
                    <a:pt x="60" y="58"/>
                  </a:cubicBezTo>
                  <a:cubicBezTo>
                    <a:pt x="60" y="26"/>
                    <a:pt x="87" y="0"/>
                    <a:pt x="119" y="0"/>
                  </a:cubicBezTo>
                  <a:cubicBezTo>
                    <a:pt x="150" y="0"/>
                    <a:pt x="174" y="25"/>
                    <a:pt x="174" y="56"/>
                  </a:cubicBezTo>
                  <a:cubicBezTo>
                    <a:pt x="174" y="90"/>
                    <a:pt x="146" y="110"/>
                    <a:pt x="117" y="130"/>
                  </a:cubicBezTo>
                  <a:cubicBezTo>
                    <a:pt x="192" y="232"/>
                    <a:pt x="192" y="232"/>
                    <a:pt x="192" y="232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45" y="198"/>
                    <a:pt x="245" y="198"/>
                    <a:pt x="245" y="198"/>
                  </a:cubicBezTo>
                  <a:cubicBezTo>
                    <a:pt x="203" y="246"/>
                    <a:pt x="203" y="246"/>
                    <a:pt x="203" y="246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28" y="307"/>
                    <a:pt x="228" y="307"/>
                    <a:pt x="228" y="307"/>
                  </a:cubicBezTo>
                  <a:lnTo>
                    <a:pt x="190" y="257"/>
                  </a:lnTo>
                  <a:close/>
                  <a:moveTo>
                    <a:pt x="84" y="152"/>
                  </a:moveTo>
                  <a:cubicBezTo>
                    <a:pt x="55" y="170"/>
                    <a:pt x="19" y="193"/>
                    <a:pt x="19" y="231"/>
                  </a:cubicBezTo>
                  <a:cubicBezTo>
                    <a:pt x="19" y="265"/>
                    <a:pt x="44" y="295"/>
                    <a:pt x="79" y="295"/>
                  </a:cubicBezTo>
                  <a:cubicBezTo>
                    <a:pt x="114" y="295"/>
                    <a:pt x="151" y="265"/>
                    <a:pt x="179" y="242"/>
                  </a:cubicBezTo>
                  <a:cubicBezTo>
                    <a:pt x="103" y="139"/>
                    <a:pt x="103" y="139"/>
                    <a:pt x="103" y="139"/>
                  </a:cubicBezTo>
                  <a:lnTo>
                    <a:pt x="84" y="152"/>
                  </a:lnTo>
                  <a:close/>
                  <a:moveTo>
                    <a:pt x="79" y="60"/>
                  </a:moveTo>
                  <a:cubicBezTo>
                    <a:pt x="79" y="81"/>
                    <a:pt x="95" y="97"/>
                    <a:pt x="106" y="115"/>
                  </a:cubicBezTo>
                  <a:cubicBezTo>
                    <a:pt x="127" y="99"/>
                    <a:pt x="154" y="86"/>
                    <a:pt x="154" y="55"/>
                  </a:cubicBezTo>
                  <a:cubicBezTo>
                    <a:pt x="154" y="35"/>
                    <a:pt x="138" y="18"/>
                    <a:pt x="118" y="18"/>
                  </a:cubicBezTo>
                  <a:cubicBezTo>
                    <a:pt x="96" y="18"/>
                    <a:pt x="79" y="39"/>
                    <a:pt x="79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8"/>
            <p:cNvSpPr>
              <a:spLocks noEditPoints="1"/>
            </p:cNvSpPr>
            <p:nvPr userDrawn="1"/>
          </p:nvSpPr>
          <p:spPr bwMode="gray">
            <a:xfrm>
              <a:off x="9821863" y="2614613"/>
              <a:ext cx="1825625" cy="1751013"/>
            </a:xfrm>
            <a:custGeom>
              <a:avLst/>
              <a:gdLst>
                <a:gd name="T0" fmla="*/ 380 w 1150"/>
                <a:gd name="T1" fmla="*/ 913 h 1103"/>
                <a:gd name="T2" fmla="*/ 303 w 1150"/>
                <a:gd name="T3" fmla="*/ 1103 h 1103"/>
                <a:gd name="T4" fmla="*/ 0 w 1150"/>
                <a:gd name="T5" fmla="*/ 1103 h 1103"/>
                <a:gd name="T6" fmla="*/ 424 w 1150"/>
                <a:gd name="T7" fmla="*/ 0 h 1103"/>
                <a:gd name="T8" fmla="*/ 734 w 1150"/>
                <a:gd name="T9" fmla="*/ 0 h 1103"/>
                <a:gd name="T10" fmla="*/ 1150 w 1150"/>
                <a:gd name="T11" fmla="*/ 1103 h 1103"/>
                <a:gd name="T12" fmla="*/ 843 w 1150"/>
                <a:gd name="T13" fmla="*/ 1103 h 1103"/>
                <a:gd name="T14" fmla="*/ 774 w 1150"/>
                <a:gd name="T15" fmla="*/ 913 h 1103"/>
                <a:gd name="T16" fmla="*/ 380 w 1150"/>
                <a:gd name="T17" fmla="*/ 913 h 1103"/>
                <a:gd name="T18" fmla="*/ 581 w 1150"/>
                <a:gd name="T19" fmla="*/ 344 h 1103"/>
                <a:gd name="T20" fmla="*/ 577 w 1150"/>
                <a:gd name="T21" fmla="*/ 344 h 1103"/>
                <a:gd name="T22" fmla="*/ 456 w 1150"/>
                <a:gd name="T23" fmla="*/ 694 h 1103"/>
                <a:gd name="T24" fmla="*/ 697 w 1150"/>
                <a:gd name="T25" fmla="*/ 694 h 1103"/>
                <a:gd name="T26" fmla="*/ 581 w 1150"/>
                <a:gd name="T27" fmla="*/ 34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0" h="1103">
                  <a:moveTo>
                    <a:pt x="380" y="913"/>
                  </a:moveTo>
                  <a:lnTo>
                    <a:pt x="303" y="1103"/>
                  </a:lnTo>
                  <a:lnTo>
                    <a:pt x="0" y="1103"/>
                  </a:lnTo>
                  <a:lnTo>
                    <a:pt x="424" y="0"/>
                  </a:lnTo>
                  <a:lnTo>
                    <a:pt x="734" y="0"/>
                  </a:lnTo>
                  <a:lnTo>
                    <a:pt x="1150" y="1103"/>
                  </a:lnTo>
                  <a:lnTo>
                    <a:pt x="843" y="1103"/>
                  </a:lnTo>
                  <a:lnTo>
                    <a:pt x="774" y="913"/>
                  </a:lnTo>
                  <a:lnTo>
                    <a:pt x="380" y="913"/>
                  </a:lnTo>
                  <a:close/>
                  <a:moveTo>
                    <a:pt x="581" y="344"/>
                  </a:moveTo>
                  <a:lnTo>
                    <a:pt x="577" y="344"/>
                  </a:lnTo>
                  <a:lnTo>
                    <a:pt x="456" y="694"/>
                  </a:lnTo>
                  <a:lnTo>
                    <a:pt x="697" y="694"/>
                  </a:lnTo>
                  <a:lnTo>
                    <a:pt x="581" y="3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10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1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Box 11" descr="&lt;COMPANY_NAME&gt;&#10;"/>
          <p:cNvSpPr txBox="1">
            <a:spLocks noChangeArrowheads="1"/>
          </p:cNvSpPr>
          <p:nvPr userDrawn="1"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gray">
          <a:xfrm>
            <a:off x="0" y="4313786"/>
            <a:ext cx="12191999" cy="25442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79490" y="960120"/>
            <a:ext cx="9899747" cy="1584041"/>
          </a:xfrm>
          <a:noFill/>
        </p:spPr>
        <p:txBody>
          <a:bodyPr lIns="0" tIns="0" rIns="0"/>
          <a:lstStyle>
            <a:lvl1pPr>
              <a:lnSpc>
                <a:spcPct val="110000"/>
              </a:lnSpc>
              <a:defRPr sz="2800" b="0" kern="1200" cap="none" spc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79490" y="3310197"/>
            <a:ext cx="4831323" cy="749808"/>
          </a:xfr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10" hasCustomPrompt="1"/>
          </p:nvPr>
        </p:nvSpPr>
        <p:spPr>
          <a:xfrm>
            <a:off x="1779490" y="4588235"/>
            <a:ext cx="4870924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insert Author’s Name</a:t>
            </a:r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11" hasCustomPrompt="1"/>
          </p:nvPr>
        </p:nvSpPr>
        <p:spPr>
          <a:xfrm>
            <a:off x="1779490" y="4840063"/>
            <a:ext cx="4870924" cy="489785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Click to insert Role in Organisation</a:t>
            </a:r>
          </a:p>
        </p:txBody>
      </p:sp>
      <p:sp>
        <p:nvSpPr>
          <p:cNvPr id="30" name="Text Box 11" descr="&lt;COMPANY_NAME&gt;"/>
          <p:cNvSpPr txBox="1">
            <a:spLocks noChangeArrowheads="1"/>
          </p:cNvSpPr>
          <p:nvPr userDrawn="1"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31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6" name="Rectangle 35"/>
          <p:cNvSpPr/>
          <p:nvPr userDrawn="1"/>
        </p:nvSpPr>
        <p:spPr bwMode="gray">
          <a:xfrm>
            <a:off x="1778011" y="761998"/>
            <a:ext cx="1269984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7" name="Picture 36" descr="PECTEN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" y="645968"/>
            <a:ext cx="1524000" cy="1524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 userDrawn="1">
            <p:ph type="pic" sz="quarter" idx="12"/>
          </p:nvPr>
        </p:nvSpPr>
        <p:spPr>
          <a:xfrm>
            <a:off x="6848418" y="2795384"/>
            <a:ext cx="4830819" cy="3049484"/>
          </a:xfrm>
        </p:spPr>
        <p:txBody>
          <a:bodyPr/>
          <a:lstStyle>
            <a:lvl1pPr>
              <a:defRPr sz="2133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2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0520605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(Mandator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889" y="1278889"/>
            <a:ext cx="4300222" cy="430022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 bwMode="gray">
          <a:xfrm>
            <a:off x="744114" y="3556002"/>
            <a:ext cx="6875879" cy="2803523"/>
            <a:chOff x="744114" y="3556002"/>
            <a:chExt cx="6875879" cy="2803523"/>
          </a:xfrm>
        </p:grpSpPr>
        <p:sp>
          <p:nvSpPr>
            <p:cNvPr id="113" name="Rectangle 112"/>
            <p:cNvSpPr/>
            <p:nvPr userDrawn="1"/>
          </p:nvSpPr>
          <p:spPr bwMode="gray">
            <a:xfrm>
              <a:off x="761993" y="3556002"/>
              <a:ext cx="6858000" cy="2803523"/>
            </a:xfrm>
            <a:prstGeom prst="rect">
              <a:avLst/>
            </a:prstGeom>
            <a:solidFill>
              <a:srgbClr val="FFFFFF"/>
            </a:solidFill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0" name="Rectangle 109"/>
            <p:cNvSpPr/>
            <p:nvPr userDrawn="1"/>
          </p:nvSpPr>
          <p:spPr bwMode="gray">
            <a:xfrm>
              <a:off x="2175500" y="3818708"/>
              <a:ext cx="1269984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pic>
          <p:nvPicPr>
            <p:cNvPr id="111" name="Picture 110" descr="PECTEN.png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744114" y="3678108"/>
              <a:ext cx="1465237" cy="1465237"/>
            </a:xfrm>
            <a:prstGeom prst="rect">
              <a:avLst/>
            </a:prstGeom>
          </p:spPr>
        </p:pic>
      </p:grp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-2382" y="1"/>
            <a:ext cx="12194723" cy="4866892"/>
          </a:xfrm>
          <a:custGeom>
            <a:avLst/>
            <a:gdLst>
              <a:gd name="connsiteX0" fmla="*/ 0 w 12192000"/>
              <a:gd name="connsiteY0" fmla="*/ 0 h 4854636"/>
              <a:gd name="connsiteX1" fmla="*/ 12192000 w 12192000"/>
              <a:gd name="connsiteY1" fmla="*/ 0 h 4854636"/>
              <a:gd name="connsiteX2" fmla="*/ 12192000 w 12192000"/>
              <a:gd name="connsiteY2" fmla="*/ 4854636 h 4854636"/>
              <a:gd name="connsiteX3" fmla="*/ 0 w 12192000"/>
              <a:gd name="connsiteY3" fmla="*/ 4854636 h 4854636"/>
              <a:gd name="connsiteX4" fmla="*/ 0 w 12192000"/>
              <a:gd name="connsiteY4" fmla="*/ 0 h 4854636"/>
              <a:gd name="connsiteX0" fmla="*/ 0 w 12192000"/>
              <a:gd name="connsiteY0" fmla="*/ 0 h 4854636"/>
              <a:gd name="connsiteX1" fmla="*/ 12192000 w 12192000"/>
              <a:gd name="connsiteY1" fmla="*/ 0 h 4854636"/>
              <a:gd name="connsiteX2" fmla="*/ 12192000 w 12192000"/>
              <a:gd name="connsiteY2" fmla="*/ 4854636 h 4854636"/>
              <a:gd name="connsiteX3" fmla="*/ 592282 w 12192000"/>
              <a:gd name="connsiteY3" fmla="*/ 4842164 h 4854636"/>
              <a:gd name="connsiteX4" fmla="*/ 0 w 12192000"/>
              <a:gd name="connsiteY4" fmla="*/ 4854636 h 4854636"/>
              <a:gd name="connsiteX5" fmla="*/ 0 w 12192000"/>
              <a:gd name="connsiteY5" fmla="*/ 0 h 4854636"/>
              <a:gd name="connsiteX0" fmla="*/ 0 w 12192000"/>
              <a:gd name="connsiteY0" fmla="*/ 0 h 4888026"/>
              <a:gd name="connsiteX1" fmla="*/ 12192000 w 12192000"/>
              <a:gd name="connsiteY1" fmla="*/ 0 h 4888026"/>
              <a:gd name="connsiteX2" fmla="*/ 12192000 w 12192000"/>
              <a:gd name="connsiteY2" fmla="*/ 4854636 h 4888026"/>
              <a:gd name="connsiteX3" fmla="*/ 592282 w 12192000"/>
              <a:gd name="connsiteY3" fmla="*/ 4842164 h 4888026"/>
              <a:gd name="connsiteX4" fmla="*/ 0 w 12192000"/>
              <a:gd name="connsiteY4" fmla="*/ 4854636 h 4888026"/>
              <a:gd name="connsiteX5" fmla="*/ 0 w 12192000"/>
              <a:gd name="connsiteY5" fmla="*/ 0 h 4888026"/>
              <a:gd name="connsiteX0" fmla="*/ 0 w 12192000"/>
              <a:gd name="connsiteY0" fmla="*/ 0 h 4888026"/>
              <a:gd name="connsiteX1" fmla="*/ 12192000 w 12192000"/>
              <a:gd name="connsiteY1" fmla="*/ 0 h 4888026"/>
              <a:gd name="connsiteX2" fmla="*/ 12192000 w 12192000"/>
              <a:gd name="connsiteY2" fmla="*/ 4854636 h 4888026"/>
              <a:gd name="connsiteX3" fmla="*/ 841664 w 12192000"/>
              <a:gd name="connsiteY3" fmla="*/ 2909455 h 4888026"/>
              <a:gd name="connsiteX4" fmla="*/ 592282 w 12192000"/>
              <a:gd name="connsiteY4" fmla="*/ 4842164 h 4888026"/>
              <a:gd name="connsiteX5" fmla="*/ 0 w 12192000"/>
              <a:gd name="connsiteY5" fmla="*/ 4854636 h 4888026"/>
              <a:gd name="connsiteX6" fmla="*/ 0 w 12192000"/>
              <a:gd name="connsiteY6" fmla="*/ 0 h 4888026"/>
              <a:gd name="connsiteX0" fmla="*/ 0 w 12192000"/>
              <a:gd name="connsiteY0" fmla="*/ 0 h 4982265"/>
              <a:gd name="connsiteX1" fmla="*/ 12192000 w 12192000"/>
              <a:gd name="connsiteY1" fmla="*/ 0 h 4982265"/>
              <a:gd name="connsiteX2" fmla="*/ 12192000 w 12192000"/>
              <a:gd name="connsiteY2" fmla="*/ 4854636 h 4982265"/>
              <a:gd name="connsiteX3" fmla="*/ 7606145 w 12192000"/>
              <a:gd name="connsiteY3" fmla="*/ 3543300 h 4982265"/>
              <a:gd name="connsiteX4" fmla="*/ 841664 w 12192000"/>
              <a:gd name="connsiteY4" fmla="*/ 2909455 h 4982265"/>
              <a:gd name="connsiteX5" fmla="*/ 592282 w 12192000"/>
              <a:gd name="connsiteY5" fmla="*/ 4842164 h 4982265"/>
              <a:gd name="connsiteX6" fmla="*/ 0 w 12192000"/>
              <a:gd name="connsiteY6" fmla="*/ 4854636 h 4982265"/>
              <a:gd name="connsiteX7" fmla="*/ 0 w 12192000"/>
              <a:gd name="connsiteY7" fmla="*/ 0 h 4982265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592282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2164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61702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46071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841664 w 12192000"/>
              <a:gd name="connsiteY5" fmla="*/ 2909455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48146 w 12192000"/>
              <a:gd name="connsiteY5" fmla="*/ 3564082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0 w 12192000"/>
              <a:gd name="connsiteY0" fmla="*/ 0 h 5111319"/>
              <a:gd name="connsiteX1" fmla="*/ 12192000 w 12192000"/>
              <a:gd name="connsiteY1" fmla="*/ 0 h 5111319"/>
              <a:gd name="connsiteX2" fmla="*/ 12192000 w 12192000"/>
              <a:gd name="connsiteY2" fmla="*/ 4854636 h 5111319"/>
              <a:gd name="connsiteX3" fmla="*/ 7668491 w 12192000"/>
              <a:gd name="connsiteY3" fmla="*/ 4582391 h 5111319"/>
              <a:gd name="connsiteX4" fmla="*/ 7606145 w 12192000"/>
              <a:gd name="connsiteY4" fmla="*/ 3543300 h 5111319"/>
              <a:gd name="connsiteX5" fmla="*/ 754970 w 12192000"/>
              <a:gd name="connsiteY5" fmla="*/ 3547023 h 5111319"/>
              <a:gd name="connsiteX6" fmla="*/ 760313 w 12192000"/>
              <a:gd name="connsiteY6" fmla="*/ 4857795 h 5111319"/>
              <a:gd name="connsiteX7" fmla="*/ 0 w 12192000"/>
              <a:gd name="connsiteY7" fmla="*/ 4854636 h 5111319"/>
              <a:gd name="connsiteX8" fmla="*/ 0 w 12192000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57795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9839 w 12194382"/>
              <a:gd name="connsiteY6" fmla="*/ 4838792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872233 w 12194382"/>
              <a:gd name="connsiteY6" fmla="*/ 4872048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45920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57352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08527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11319"/>
              <a:gd name="connsiteX1" fmla="*/ 12194382 w 12194382"/>
              <a:gd name="connsiteY1" fmla="*/ 0 h 5111319"/>
              <a:gd name="connsiteX2" fmla="*/ 12194382 w 12194382"/>
              <a:gd name="connsiteY2" fmla="*/ 4854636 h 5111319"/>
              <a:gd name="connsiteX3" fmla="*/ 7670873 w 12194382"/>
              <a:gd name="connsiteY3" fmla="*/ 4582391 h 5111319"/>
              <a:gd name="connsiteX4" fmla="*/ 7620433 w 12194382"/>
              <a:gd name="connsiteY4" fmla="*/ 3543300 h 5111319"/>
              <a:gd name="connsiteX5" fmla="*/ 762115 w 12194382"/>
              <a:gd name="connsiteY5" fmla="*/ 3547023 h 5111319"/>
              <a:gd name="connsiteX6" fmla="*/ 762695 w 12194382"/>
              <a:gd name="connsiteY6" fmla="*/ 4850671 h 5111319"/>
              <a:gd name="connsiteX7" fmla="*/ 0 w 12194382"/>
              <a:gd name="connsiteY7" fmla="*/ 4847509 h 5111319"/>
              <a:gd name="connsiteX8" fmla="*/ 2382 w 12194382"/>
              <a:gd name="connsiteY8" fmla="*/ 0 h 5111319"/>
              <a:gd name="connsiteX0" fmla="*/ 2382 w 12194382"/>
              <a:gd name="connsiteY0" fmla="*/ 0 h 5182443"/>
              <a:gd name="connsiteX1" fmla="*/ 12194382 w 12194382"/>
              <a:gd name="connsiteY1" fmla="*/ 0 h 5182443"/>
              <a:gd name="connsiteX2" fmla="*/ 12194382 w 12194382"/>
              <a:gd name="connsiteY2" fmla="*/ 4854636 h 5182443"/>
              <a:gd name="connsiteX3" fmla="*/ 7623248 w 12194382"/>
              <a:gd name="connsiteY3" fmla="*/ 4843680 h 5182443"/>
              <a:gd name="connsiteX4" fmla="*/ 7620433 w 12194382"/>
              <a:gd name="connsiteY4" fmla="*/ 3543300 h 5182443"/>
              <a:gd name="connsiteX5" fmla="*/ 762115 w 12194382"/>
              <a:gd name="connsiteY5" fmla="*/ 3547023 h 5182443"/>
              <a:gd name="connsiteX6" fmla="*/ 762695 w 12194382"/>
              <a:gd name="connsiteY6" fmla="*/ 4850671 h 5182443"/>
              <a:gd name="connsiteX7" fmla="*/ 0 w 12194382"/>
              <a:gd name="connsiteY7" fmla="*/ 4847509 h 5182443"/>
              <a:gd name="connsiteX8" fmla="*/ 2382 w 12194382"/>
              <a:gd name="connsiteY8" fmla="*/ 0 h 5182443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382"/>
              <a:gd name="connsiteY0" fmla="*/ 0 h 5128150"/>
              <a:gd name="connsiteX1" fmla="*/ 12194382 w 12194382"/>
              <a:gd name="connsiteY1" fmla="*/ 0 h 5128150"/>
              <a:gd name="connsiteX2" fmla="*/ 12194382 w 12194382"/>
              <a:gd name="connsiteY2" fmla="*/ 4854636 h 5128150"/>
              <a:gd name="connsiteX3" fmla="*/ 7623248 w 12194382"/>
              <a:gd name="connsiteY3" fmla="*/ 4843680 h 5128150"/>
              <a:gd name="connsiteX4" fmla="*/ 7620433 w 12194382"/>
              <a:gd name="connsiteY4" fmla="*/ 3543300 h 5128150"/>
              <a:gd name="connsiteX5" fmla="*/ 762115 w 12194382"/>
              <a:gd name="connsiteY5" fmla="*/ 3547023 h 5128150"/>
              <a:gd name="connsiteX6" fmla="*/ 762695 w 12194382"/>
              <a:gd name="connsiteY6" fmla="*/ 4850671 h 5128150"/>
              <a:gd name="connsiteX7" fmla="*/ 0 w 12194382"/>
              <a:gd name="connsiteY7" fmla="*/ 4847509 h 5128150"/>
              <a:gd name="connsiteX8" fmla="*/ 2382 w 12194382"/>
              <a:gd name="connsiteY8" fmla="*/ 0 h 5128150"/>
              <a:gd name="connsiteX0" fmla="*/ 2382 w 12194723"/>
              <a:gd name="connsiteY0" fmla="*/ 0 h 4854829"/>
              <a:gd name="connsiteX1" fmla="*/ 12194382 w 12194723"/>
              <a:gd name="connsiteY1" fmla="*/ 0 h 4854829"/>
              <a:gd name="connsiteX2" fmla="*/ 12194382 w 12194723"/>
              <a:gd name="connsiteY2" fmla="*/ 4854636 h 4854829"/>
              <a:gd name="connsiteX3" fmla="*/ 7623248 w 12194723"/>
              <a:gd name="connsiteY3" fmla="*/ 4843680 h 4854829"/>
              <a:gd name="connsiteX4" fmla="*/ 7620433 w 12194723"/>
              <a:gd name="connsiteY4" fmla="*/ 3543300 h 4854829"/>
              <a:gd name="connsiteX5" fmla="*/ 762115 w 12194723"/>
              <a:gd name="connsiteY5" fmla="*/ 3547023 h 4854829"/>
              <a:gd name="connsiteX6" fmla="*/ 762695 w 12194723"/>
              <a:gd name="connsiteY6" fmla="*/ 4850671 h 4854829"/>
              <a:gd name="connsiteX7" fmla="*/ 0 w 12194723"/>
              <a:gd name="connsiteY7" fmla="*/ 4847509 h 4854829"/>
              <a:gd name="connsiteX8" fmla="*/ 2382 w 12194723"/>
              <a:gd name="connsiteY8" fmla="*/ 0 h 485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4723" h="4854829">
                <a:moveTo>
                  <a:pt x="2382" y="0"/>
                </a:moveTo>
                <a:lnTo>
                  <a:pt x="12194382" y="0"/>
                </a:lnTo>
                <a:cubicBezTo>
                  <a:pt x="12194382" y="1618212"/>
                  <a:pt x="12195150" y="4852730"/>
                  <a:pt x="12194382" y="4854636"/>
                </a:cubicBezTo>
                <a:cubicBezTo>
                  <a:pt x="12193614" y="4856542"/>
                  <a:pt x="7623176" y="4843704"/>
                  <a:pt x="7623248" y="4843680"/>
                </a:cubicBezTo>
                <a:cubicBezTo>
                  <a:pt x="7623320" y="4843656"/>
                  <a:pt x="7618248" y="3540554"/>
                  <a:pt x="7620433" y="3543300"/>
                </a:cubicBezTo>
                <a:cubicBezTo>
                  <a:pt x="7622618" y="3546046"/>
                  <a:pt x="3048221" y="3545782"/>
                  <a:pt x="762115" y="3547023"/>
                </a:cubicBezTo>
                <a:cubicBezTo>
                  <a:pt x="760398" y="3777370"/>
                  <a:pt x="763508" y="4852455"/>
                  <a:pt x="762695" y="4850671"/>
                </a:cubicBezTo>
                <a:cubicBezTo>
                  <a:pt x="761882" y="4848887"/>
                  <a:pt x="254232" y="4848563"/>
                  <a:pt x="0" y="4847509"/>
                </a:cubicBezTo>
                <a:lnTo>
                  <a:pt x="2382" y="0"/>
                </a:lnTo>
                <a:close/>
              </a:path>
            </a:pathLst>
          </a:cu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>
              <a:defRPr sz="2133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6" name="Text Box 11" descr="&lt;COMPANY_NAME&gt;"/>
          <p:cNvSpPr txBox="1">
            <a:spLocks noChangeArrowheads="1"/>
          </p:cNvSpPr>
          <p:nvPr userDrawn="1"/>
        </p:nvSpPr>
        <p:spPr bwMode="auto">
          <a:xfrm>
            <a:off x="760379" y="6462713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107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5500" y="4059936"/>
            <a:ext cx="5179738" cy="1047891"/>
          </a:xfrm>
          <a:noFill/>
        </p:spPr>
        <p:txBody>
          <a:bodyPr lIns="0" tIns="0" rIns="0"/>
          <a:lstStyle>
            <a:lvl1pPr>
              <a:lnSpc>
                <a:spcPct val="100000"/>
              </a:lnSpc>
              <a:defRPr sz="2400" b="0" kern="1200" cap="none" spc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5500" y="5120640"/>
            <a:ext cx="5179738" cy="372439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 sz="14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4" name="Text Placeholder 31"/>
          <p:cNvSpPr>
            <a:spLocks noGrp="1"/>
          </p:cNvSpPr>
          <p:nvPr>
            <p:ph type="body" sz="quarter" idx="10" hasCustomPrompt="1"/>
          </p:nvPr>
        </p:nvSpPr>
        <p:spPr>
          <a:xfrm>
            <a:off x="2175500" y="5666465"/>
            <a:ext cx="5187731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insert Author’s Name</a:t>
            </a:r>
          </a:p>
        </p:txBody>
      </p:sp>
      <p:sp>
        <p:nvSpPr>
          <p:cNvPr id="105" name="Text Placeholder 31"/>
          <p:cNvSpPr>
            <a:spLocks noGrp="1"/>
          </p:cNvSpPr>
          <p:nvPr>
            <p:ph type="body" sz="quarter" idx="11" hasCustomPrompt="1"/>
          </p:nvPr>
        </p:nvSpPr>
        <p:spPr>
          <a:xfrm>
            <a:off x="2175500" y="5923869"/>
            <a:ext cx="5187731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Click to insert Role in Organisation</a:t>
            </a:r>
          </a:p>
        </p:txBody>
      </p:sp>
      <p:sp>
        <p:nvSpPr>
          <p:cNvPr id="90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8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712602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3058" userDrawn="1">
          <p15:clr>
            <a:srgbClr val="FBAE40"/>
          </p15:clr>
        </p15:guide>
        <p15:guide id="2" orient="horz" pos="223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-2382" y="0"/>
            <a:ext cx="12194723" cy="6857999"/>
          </a:xfrm>
          <a:custGeom>
            <a:avLst/>
            <a:gdLst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63913 w 12194723"/>
              <a:gd name="connsiteY5" fmla="*/ 763913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11430810 w 12194723"/>
              <a:gd name="connsiteY8" fmla="*/ 763913 h 6857999"/>
              <a:gd name="connsiteX9" fmla="*/ 763913 w 12194723"/>
              <a:gd name="connsiteY9" fmla="*/ 763913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11430810 w 12194723"/>
              <a:gd name="connsiteY8" fmla="*/ 763913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97906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33360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18431 w 12194723"/>
              <a:gd name="connsiteY7" fmla="*/ 6359075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359075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723" h="6857999">
                <a:moveTo>
                  <a:pt x="0" y="0"/>
                </a:moveTo>
                <a:lnTo>
                  <a:pt x="12194723" y="0"/>
                </a:lnTo>
                <a:lnTo>
                  <a:pt x="12194723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753155" y="3560901"/>
                </a:moveTo>
                <a:lnTo>
                  <a:pt x="763913" y="6359075"/>
                </a:lnTo>
                <a:lnTo>
                  <a:pt x="7622163" y="6355342"/>
                </a:lnTo>
                <a:cubicBezTo>
                  <a:pt x="7618577" y="5510947"/>
                  <a:pt x="7626189" y="4405296"/>
                  <a:pt x="7622603" y="3560901"/>
                </a:cubicBezTo>
                <a:lnTo>
                  <a:pt x="753155" y="3560901"/>
                </a:lnTo>
                <a:close/>
              </a:path>
            </a:pathLst>
          </a:cu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>
              <a:defRPr sz="2133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grpSp>
        <p:nvGrpSpPr>
          <p:cNvPr id="2" name="Group 1"/>
          <p:cNvGrpSpPr/>
          <p:nvPr userDrawn="1"/>
        </p:nvGrpSpPr>
        <p:grpSpPr bwMode="gray">
          <a:xfrm>
            <a:off x="744114" y="3556002"/>
            <a:ext cx="6875879" cy="2803523"/>
            <a:chOff x="744114" y="3556002"/>
            <a:chExt cx="6875879" cy="2803523"/>
          </a:xfrm>
        </p:grpSpPr>
        <p:sp>
          <p:nvSpPr>
            <p:cNvPr id="113" name="Rectangle 112"/>
            <p:cNvSpPr/>
            <p:nvPr userDrawn="1"/>
          </p:nvSpPr>
          <p:spPr bwMode="gray">
            <a:xfrm>
              <a:off x="761993" y="3556002"/>
              <a:ext cx="6858000" cy="2803523"/>
            </a:xfrm>
            <a:prstGeom prst="rect">
              <a:avLst/>
            </a:prstGeom>
            <a:solidFill>
              <a:srgbClr val="FFFFFF"/>
            </a:solidFill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0" name="Rectangle 109"/>
            <p:cNvSpPr/>
            <p:nvPr userDrawn="1"/>
          </p:nvSpPr>
          <p:spPr bwMode="gray">
            <a:xfrm>
              <a:off x="2175500" y="3818708"/>
              <a:ext cx="1269984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pic>
          <p:nvPicPr>
            <p:cNvPr id="111" name="Picture 110" descr="PECTEN.png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744114" y="3678108"/>
              <a:ext cx="1465237" cy="1465237"/>
            </a:xfrm>
            <a:prstGeom prst="rect">
              <a:avLst/>
            </a:prstGeom>
          </p:spPr>
        </p:pic>
      </p:grpSp>
      <p:sp>
        <p:nvSpPr>
          <p:cNvPr id="106" name="Text Box 11" descr="&lt;COMPANY_NAME&gt;"/>
          <p:cNvSpPr txBox="1">
            <a:spLocks noChangeArrowheads="1"/>
          </p:cNvSpPr>
          <p:nvPr userDrawn="1"/>
        </p:nvSpPr>
        <p:spPr bwMode="auto">
          <a:xfrm>
            <a:off x="760379" y="6462713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  <p:sp>
        <p:nvSpPr>
          <p:cNvPr id="107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5500" y="4059936"/>
            <a:ext cx="5179738" cy="1047891"/>
          </a:xfrm>
          <a:noFill/>
        </p:spPr>
        <p:txBody>
          <a:bodyPr lIns="0" tIns="0" rIns="0"/>
          <a:lstStyle>
            <a:lvl1pPr>
              <a:lnSpc>
                <a:spcPct val="100000"/>
              </a:lnSpc>
              <a:defRPr sz="2400" b="0" kern="1200" cap="none" spc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5500" y="5120640"/>
            <a:ext cx="5179738" cy="372439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 sz="14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4" name="Text Placeholder 31"/>
          <p:cNvSpPr>
            <a:spLocks noGrp="1"/>
          </p:cNvSpPr>
          <p:nvPr>
            <p:ph type="body" sz="quarter" idx="10" hasCustomPrompt="1"/>
          </p:nvPr>
        </p:nvSpPr>
        <p:spPr>
          <a:xfrm>
            <a:off x="2175500" y="5666465"/>
            <a:ext cx="5187731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insert Author’s Name</a:t>
            </a:r>
          </a:p>
        </p:txBody>
      </p:sp>
      <p:sp>
        <p:nvSpPr>
          <p:cNvPr id="105" name="Text Placeholder 31"/>
          <p:cNvSpPr>
            <a:spLocks noGrp="1"/>
          </p:cNvSpPr>
          <p:nvPr>
            <p:ph type="body" sz="quarter" idx="11" hasCustomPrompt="1"/>
          </p:nvPr>
        </p:nvSpPr>
        <p:spPr>
          <a:xfrm>
            <a:off x="2175500" y="5923869"/>
            <a:ext cx="5187731" cy="237600"/>
          </a:xfrm>
        </p:spPr>
        <p:txBody>
          <a:bodyPr anchor="t" anchorCtr="0"/>
          <a:lstStyle>
            <a:lvl1pPr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Click to insert Role in Organisation</a:t>
            </a:r>
          </a:p>
        </p:txBody>
      </p:sp>
      <p:sp>
        <p:nvSpPr>
          <p:cNvPr id="90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8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0869577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3058">
          <p15:clr>
            <a:srgbClr val="FBAE40"/>
          </p15:clr>
        </p15:guide>
        <p15:guide id="2" orient="horz" pos="223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8000" y="1528763"/>
            <a:ext cx="11171741" cy="48307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81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-2381" y="0"/>
            <a:ext cx="12194382" cy="6858000"/>
          </a:xfrm>
          <a:custGeom>
            <a:avLst/>
            <a:gdLst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63913 w 12194723"/>
              <a:gd name="connsiteY5" fmla="*/ 763913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11430810 w 12194723"/>
              <a:gd name="connsiteY8" fmla="*/ 763913 h 6857999"/>
              <a:gd name="connsiteX9" fmla="*/ 763913 w 12194723"/>
              <a:gd name="connsiteY9" fmla="*/ 763913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11430810 w 12194723"/>
              <a:gd name="connsiteY8" fmla="*/ 763913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11430810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97906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33360 w 12194723"/>
              <a:gd name="connsiteY7" fmla="*/ 6094086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18431 w 12194723"/>
              <a:gd name="connsiteY7" fmla="*/ 6359075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094086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753155 w 12194723"/>
              <a:gd name="connsiteY5" fmla="*/ 3560901 h 6857999"/>
              <a:gd name="connsiteX6" fmla="*/ 763913 w 12194723"/>
              <a:gd name="connsiteY6" fmla="*/ 6359075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753155 w 12194723"/>
              <a:gd name="connsiteY9" fmla="*/ 356090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482698 w 12194723"/>
              <a:gd name="connsiteY5" fmla="*/ 482850 h 6857999"/>
              <a:gd name="connsiteX6" fmla="*/ 763913 w 12194723"/>
              <a:gd name="connsiteY6" fmla="*/ 6359075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482698 w 12194723"/>
              <a:gd name="connsiteY9" fmla="*/ 482850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4129 w 12194723"/>
              <a:gd name="connsiteY5" fmla="*/ 501900 h 6857999"/>
              <a:gd name="connsiteX6" fmla="*/ 763913 w 12194723"/>
              <a:gd name="connsiteY6" fmla="*/ 6359075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504129 w 12194723"/>
              <a:gd name="connsiteY9" fmla="*/ 501900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4129 w 12194723"/>
              <a:gd name="connsiteY5" fmla="*/ 501900 h 6857999"/>
              <a:gd name="connsiteX6" fmla="*/ 506335 w 12194723"/>
              <a:gd name="connsiteY6" fmla="*/ 666613 h 6857999"/>
              <a:gd name="connsiteX7" fmla="*/ 7622163 w 12194723"/>
              <a:gd name="connsiteY7" fmla="*/ 6355342 h 6857999"/>
              <a:gd name="connsiteX8" fmla="*/ 7622603 w 12194723"/>
              <a:gd name="connsiteY8" fmla="*/ 3560901 h 6857999"/>
              <a:gd name="connsiteX9" fmla="*/ 504129 w 12194723"/>
              <a:gd name="connsiteY9" fmla="*/ 501900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4129 w 12194723"/>
              <a:gd name="connsiteY5" fmla="*/ 501900 h 6857999"/>
              <a:gd name="connsiteX6" fmla="*/ 506335 w 12194723"/>
              <a:gd name="connsiteY6" fmla="*/ 666613 h 6857999"/>
              <a:gd name="connsiteX7" fmla="*/ 7622163 w 12194723"/>
              <a:gd name="connsiteY7" fmla="*/ 6355342 h 6857999"/>
              <a:gd name="connsiteX8" fmla="*/ 1788474 w 12194723"/>
              <a:gd name="connsiteY8" fmla="*/ 508608 h 6857999"/>
              <a:gd name="connsiteX9" fmla="*/ 504129 w 12194723"/>
              <a:gd name="connsiteY9" fmla="*/ 501900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4129 w 12194723"/>
              <a:gd name="connsiteY5" fmla="*/ 501900 h 6857999"/>
              <a:gd name="connsiteX6" fmla="*/ 506335 w 12194723"/>
              <a:gd name="connsiteY6" fmla="*/ 666613 h 6857999"/>
              <a:gd name="connsiteX7" fmla="*/ 1762276 w 12194723"/>
              <a:gd name="connsiteY7" fmla="*/ 675759 h 6857999"/>
              <a:gd name="connsiteX8" fmla="*/ 1788474 w 12194723"/>
              <a:gd name="connsiteY8" fmla="*/ 508608 h 6857999"/>
              <a:gd name="connsiteX9" fmla="*/ 504129 w 12194723"/>
              <a:gd name="connsiteY9" fmla="*/ 501900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06335 w 12194723"/>
              <a:gd name="connsiteY6" fmla="*/ 666613 h 6857999"/>
              <a:gd name="connsiteX7" fmla="*/ 1762276 w 12194723"/>
              <a:gd name="connsiteY7" fmla="*/ 675759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06335 w 12194723"/>
              <a:gd name="connsiteY6" fmla="*/ 666613 h 6857999"/>
              <a:gd name="connsiteX7" fmla="*/ 1762276 w 12194723"/>
              <a:gd name="connsiteY7" fmla="*/ 675759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06335 w 12194723"/>
              <a:gd name="connsiteY6" fmla="*/ 666613 h 6857999"/>
              <a:gd name="connsiteX7" fmla="*/ 1762276 w 12194723"/>
              <a:gd name="connsiteY7" fmla="*/ 675759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06335 w 12194723"/>
              <a:gd name="connsiteY6" fmla="*/ 666613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4281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4281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88474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8470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2 w 12194723"/>
              <a:gd name="connsiteY7" fmla="*/ 587653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8949 w 12194723"/>
              <a:gd name="connsiteY8" fmla="*/ 5086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963833 w 12194723"/>
              <a:gd name="connsiteY8" fmla="*/ 506110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996313 w 12194723"/>
              <a:gd name="connsiteY8" fmla="*/ 486123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966332 w 12194723"/>
              <a:gd name="connsiteY8" fmla="*/ 381191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86445 w 12194723"/>
              <a:gd name="connsiteY8" fmla="*/ 558575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88944 w 12194723"/>
              <a:gd name="connsiteY8" fmla="*/ 506109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88944 w 12194723"/>
              <a:gd name="connsiteY8" fmla="*/ 503610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88944 w 12194723"/>
              <a:gd name="connsiteY8" fmla="*/ 503610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53965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1454 w 12194723"/>
              <a:gd name="connsiteY8" fmla="*/ 503609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1455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81325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06662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06662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6 w 12194723"/>
              <a:gd name="connsiteY8" fmla="*/ 506108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7 w 12194723"/>
              <a:gd name="connsiteY8" fmla="*/ 513252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7 w 12194723"/>
              <a:gd name="connsiteY8" fmla="*/ 513252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71457 w 12194723"/>
              <a:gd name="connsiteY8" fmla="*/ 513252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69076 w 12194723"/>
              <a:gd name="connsiteY8" fmla="*/ 508490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69076 w 12194723"/>
              <a:gd name="connsiteY8" fmla="*/ 508490 h 6857999"/>
              <a:gd name="connsiteX9" fmla="*/ 508891 w 12194723"/>
              <a:gd name="connsiteY9" fmla="*/ 511425 h 6857999"/>
              <a:gd name="connsiteX0" fmla="*/ 0 w 12194723"/>
              <a:gd name="connsiteY0" fmla="*/ 0 h 6857999"/>
              <a:gd name="connsiteX1" fmla="*/ 12194723 w 12194723"/>
              <a:gd name="connsiteY1" fmla="*/ 0 h 6857999"/>
              <a:gd name="connsiteX2" fmla="*/ 12194723 w 12194723"/>
              <a:gd name="connsiteY2" fmla="*/ 6857999 h 6857999"/>
              <a:gd name="connsiteX3" fmla="*/ 0 w 12194723"/>
              <a:gd name="connsiteY3" fmla="*/ 6857999 h 6857999"/>
              <a:gd name="connsiteX4" fmla="*/ 0 w 12194723"/>
              <a:gd name="connsiteY4" fmla="*/ 0 h 6857999"/>
              <a:gd name="connsiteX5" fmla="*/ 508891 w 12194723"/>
              <a:gd name="connsiteY5" fmla="*/ 511425 h 6857999"/>
              <a:gd name="connsiteX6" fmla="*/ 511097 w 12194723"/>
              <a:gd name="connsiteY6" fmla="*/ 583270 h 6857999"/>
              <a:gd name="connsiteX7" fmla="*/ 1774181 w 12194723"/>
              <a:gd name="connsiteY7" fmla="*/ 585272 h 6857999"/>
              <a:gd name="connsiteX8" fmla="*/ 1769076 w 12194723"/>
              <a:gd name="connsiteY8" fmla="*/ 508490 h 6857999"/>
              <a:gd name="connsiteX9" fmla="*/ 508891 w 12194723"/>
              <a:gd name="connsiteY9" fmla="*/ 51142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723" h="6857999">
                <a:moveTo>
                  <a:pt x="0" y="0"/>
                </a:moveTo>
                <a:lnTo>
                  <a:pt x="12194723" y="0"/>
                </a:lnTo>
                <a:lnTo>
                  <a:pt x="12194723" y="6857999"/>
                </a:lnTo>
                <a:lnTo>
                  <a:pt x="0" y="6857999"/>
                </a:lnTo>
                <a:lnTo>
                  <a:pt x="0" y="0"/>
                </a:lnTo>
                <a:close/>
                <a:moveTo>
                  <a:pt x="508891" y="511425"/>
                </a:moveTo>
                <a:cubicBezTo>
                  <a:pt x="509626" y="566329"/>
                  <a:pt x="510362" y="528366"/>
                  <a:pt x="511097" y="583270"/>
                </a:cubicBezTo>
                <a:lnTo>
                  <a:pt x="1774181" y="585272"/>
                </a:lnTo>
                <a:cubicBezTo>
                  <a:pt x="1771177" y="584735"/>
                  <a:pt x="1784691" y="508891"/>
                  <a:pt x="1769076" y="508490"/>
                </a:cubicBezTo>
                <a:cubicBezTo>
                  <a:pt x="1753461" y="508089"/>
                  <a:pt x="928953" y="510447"/>
                  <a:pt x="508891" y="511425"/>
                </a:cubicBezTo>
                <a:close/>
              </a:path>
            </a:pathLst>
          </a:custGeom>
          <a:noFill/>
          <a:ln w="3175" algn="ctr">
            <a:noFill/>
            <a:miter lim="800000"/>
            <a:headEnd/>
            <a:tailEnd/>
          </a:ln>
        </p:spPr>
        <p:txBody>
          <a:bodyPr/>
          <a:lstStyle>
            <a:lvl1pPr>
              <a:defRPr sz="2133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8000" y="1528763"/>
            <a:ext cx="11171741" cy="48307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05781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81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7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8000" y="1528763"/>
            <a:ext cx="11171238" cy="48307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ig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GB" sz="2400" b="1" kern="1200" cap="none" baseline="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1"/>
          </p:nvPr>
        </p:nvSpPr>
        <p:spPr>
          <a:xfrm>
            <a:off x="508000" y="1528763"/>
            <a:ext cx="11171238" cy="4830762"/>
          </a:xfrm>
        </p:spPr>
        <p:txBody>
          <a:bodyPr/>
          <a:lstStyle>
            <a:lvl1pPr marL="0" indent="0" defTabSz="357708">
              <a:lnSpc>
                <a:spcPct val="140000"/>
              </a:lnSpc>
              <a:spcBef>
                <a:spcPts val="0"/>
              </a:spcBef>
              <a:defRPr sz="1600"/>
            </a:lvl1pPr>
            <a:lvl2pPr marL="215900" indent="-215900" defTabSz="357708">
              <a:lnSpc>
                <a:spcPct val="140000"/>
              </a:lnSpc>
              <a:spcBef>
                <a:spcPts val="0"/>
              </a:spcBef>
              <a:defRPr sz="1600"/>
            </a:lvl2pPr>
            <a:lvl3pPr marL="411163" indent="-195263" defTabSz="357708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600"/>
            </a:lvl3pPr>
            <a:lvl4pPr marL="596900" indent="-185738" defTabSz="357708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600"/>
            </a:lvl4pPr>
            <a:lvl5pPr marL="766763" indent="-155575" defTabSz="357708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tabLst/>
              <a:defRPr sz="1400"/>
            </a:lvl5pPr>
            <a:lvl6pPr marL="914400" indent="-144463" defTabSz="357708">
              <a:lnSpc>
                <a:spcPct val="140000"/>
              </a:lnSpc>
              <a:buClr>
                <a:schemeClr val="tx1"/>
              </a:buClr>
              <a:buSzPct val="75000"/>
              <a:buFont typeface="Wingdings" pitchFamily="2" charset="2"/>
              <a:buChar char=""/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6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16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2400" b="1" kern="1200" cap="none" baseline="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18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>
          <a:xfrm>
            <a:off x="508000" y="1528763"/>
            <a:ext cx="5468938" cy="48307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8"/>
          </p:nvPr>
        </p:nvSpPr>
        <p:spPr>
          <a:xfrm>
            <a:off x="6215064" y="1528763"/>
            <a:ext cx="5464173" cy="48307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3765" userDrawn="1">
          <p15:clr>
            <a:srgbClr val="FBAE40"/>
          </p15:clr>
        </p15:guide>
        <p15:guide id="3" pos="391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528763"/>
            <a:ext cx="11171238" cy="48307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40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010" y="508000"/>
            <a:ext cx="1269984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83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Date Month 2016</a:t>
            </a:r>
            <a:endParaRPr lang="en-GB" dirty="0"/>
          </a:p>
        </p:txBody>
      </p:sp>
      <p:sp>
        <p:nvSpPr>
          <p:cNvPr id="85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4" name="Text Box 11" descr="&lt;COMPANY_NAME&gt;&#10;"/>
          <p:cNvSpPr txBox="1">
            <a:spLocks noChangeArrowheads="1"/>
          </p:cNvSpPr>
          <p:nvPr/>
        </p:nvSpPr>
        <p:spPr bwMode="auto">
          <a:xfrm>
            <a:off x="512259" y="6469199"/>
            <a:ext cx="3360000" cy="23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50" dirty="0">
                <a:solidFill>
                  <a:schemeClr val="tx1"/>
                </a:solidFill>
                <a:latin typeface="+mn-lt"/>
                <a:cs typeface="Arial" pitchFamily="34" charset="0"/>
              </a:rPr>
              <a:t>Copyright of Shell International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96" r:id="rId3"/>
    <p:sldLayoutId id="2147483698" r:id="rId4"/>
    <p:sldLayoutId id="2147483693" r:id="rId5"/>
    <p:sldLayoutId id="2147483699" r:id="rId6"/>
    <p:sldLayoutId id="2147483689" r:id="rId7"/>
    <p:sldLayoutId id="2147483691" r:id="rId8"/>
    <p:sldLayoutId id="2147483667" r:id="rId9"/>
    <p:sldLayoutId id="2147483690" r:id="rId10"/>
    <p:sldLayoutId id="2147483692" r:id="rId11"/>
    <p:sldLayoutId id="2147483694" r:id="rId12"/>
    <p:sldLayoutId id="2147483680" r:id="rId13"/>
    <p:sldLayoutId id="2147483697" r:id="rId14"/>
    <p:sldLayoutId id="2147483678" r:id="rId15"/>
    <p:sldLayoutId id="2147483679" r:id="rId16"/>
    <p:sldLayoutId id="2147483700" r:id="rId17"/>
    <p:sldLayoutId id="2147483681" r:id="rId18"/>
    <p:sldLayoutId id="2147483682" r:id="rId19"/>
    <p:sldLayoutId id="2147483683" r:id="rId20"/>
  </p:sldLayoutIdLst>
  <p:transition spd="slow">
    <p:wipe/>
  </p:transition>
  <p:hf hdr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400" b="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accent2"/>
        </a:buClr>
        <a:buSzPct val="85000"/>
        <a:buFont typeface="Wingdings" pitchFamily="2" charset="2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46888" indent="-246888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accent2"/>
        </a:buClr>
        <a:buSzPct val="85000"/>
        <a:buFont typeface="Wingdings" pitchFamily="2" charset="2"/>
        <a:buChar char="n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493776" indent="-246888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tx1"/>
        </a:buClr>
        <a:buSzPct val="75000"/>
        <a:buFont typeface="Wingdings" pitchFamily="2" charset="2"/>
        <a:buChar char="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740664" indent="-246888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tx1"/>
        </a:buClr>
        <a:buSzPct val="75000"/>
        <a:buFont typeface="Wingdings" pitchFamily="2" charset="2"/>
        <a:buChar char=""/>
        <a:defRPr sz="1800" b="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87552" indent="-246888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tx1"/>
        </a:buClr>
        <a:buSzPct val="75000"/>
        <a:buFont typeface="Wingdings" pitchFamily="2" charset="2"/>
        <a:buChar char="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indent="-155575" algn="l" defTabSz="357708" rtl="0" eaLnBrk="1" latinLnBrk="0" hangingPunct="1">
        <a:lnSpc>
          <a:spcPct val="140000"/>
        </a:lnSpc>
        <a:spcBef>
          <a:spcPts val="0"/>
        </a:spcBef>
        <a:spcAft>
          <a:spcPts val="0"/>
        </a:spcAft>
        <a:buClr>
          <a:schemeClr val="tx1"/>
        </a:buClr>
        <a:buSzPct val="75000"/>
        <a:buFont typeface="Wingdings" pitchFamily="2" charset="2"/>
        <a:buChar char="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20" userDrawn="1">
          <p15:clr>
            <a:srgbClr val="F26B43"/>
          </p15:clr>
        </p15:guide>
        <p15:guide id="3" pos="7357" userDrawn="1">
          <p15:clr>
            <a:srgbClr val="F26B43"/>
          </p15:clr>
        </p15:guide>
        <p15:guide id="4" orient="horz" pos="460" userDrawn="1">
          <p15:clr>
            <a:srgbClr val="F26B43"/>
          </p15:clr>
        </p15:guide>
        <p15:guide id="5" orient="horz" pos="963" userDrawn="1">
          <p15:clr>
            <a:srgbClr val="F26B43"/>
          </p15:clr>
        </p15:guide>
        <p15:guide id="6" orient="horz" pos="938" userDrawn="1">
          <p15:clr>
            <a:srgbClr val="F26B43"/>
          </p15:clr>
        </p15:guide>
        <p15:guide id="7" orient="horz" pos="4071" userDrawn="1">
          <p15:clr>
            <a:srgbClr val="F26B43"/>
          </p15:clr>
        </p15:guide>
        <p15:guide id="8" orient="horz" pos="4006" userDrawn="1">
          <p15:clr>
            <a:srgbClr val="F26B43"/>
          </p15:clr>
        </p15:guide>
        <p15:guide id="9" pos="3765" userDrawn="1">
          <p15:clr>
            <a:srgbClr val="F26B43"/>
          </p15:clr>
        </p15:guide>
        <p15:guide id="10" pos="3915" userDrawn="1">
          <p15:clr>
            <a:srgbClr val="F26B43"/>
          </p15:clr>
        </p15:guide>
        <p15:guide id="11" orient="horz" pos="320" userDrawn="1">
          <p15:clr>
            <a:srgbClr val="F26B43"/>
          </p15:clr>
        </p15:guide>
        <p15:guide id="12" orient="horz" pos="368" userDrawn="1">
          <p15:clr>
            <a:srgbClr val="F26B43"/>
          </p15:clr>
        </p15:guide>
        <p15:guide id="13" pos="1121" userDrawn="1">
          <p15:clr>
            <a:srgbClr val="F26B43"/>
          </p15:clr>
        </p15:guide>
        <p15:guide id="14" orient="horz" pos="42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jpg"/><Relationship Id="rId5" Type="http://schemas.openxmlformats.org/officeDocument/2006/relationships/image" Target="../media/image31.jpg"/><Relationship Id="rId4" Type="http://schemas.openxmlformats.org/officeDocument/2006/relationships/image" Target="../media/image76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ctrTitle"/>
          </p:nvPr>
        </p:nvSpPr>
        <p:spPr>
          <a:xfrm>
            <a:off x="1300149" y="1612234"/>
            <a:ext cx="9336313" cy="4379493"/>
          </a:xfrm>
        </p:spPr>
        <p:txBody>
          <a:bodyPr/>
          <a:lstStyle/>
          <a:p>
            <a:pPr algn="ctr"/>
            <a:r>
              <a:rPr lang="en-GB" sz="5400" dirty="0">
                <a:solidFill>
                  <a:srgbClr val="00B050"/>
                </a:solidFill>
              </a:rPr>
              <a:t>Urban Vegetable Gardening</a:t>
            </a:r>
            <a:br>
              <a:rPr lang="en-GB" sz="5400" dirty="0">
                <a:solidFill>
                  <a:srgbClr val="00B050"/>
                </a:solidFill>
              </a:rPr>
            </a:br>
            <a:br>
              <a:rPr lang="en-GB" sz="2000" dirty="0">
                <a:solidFill>
                  <a:srgbClr val="00B050"/>
                </a:solidFill>
              </a:rPr>
            </a:br>
            <a:br>
              <a:rPr lang="en-GB" sz="2000" dirty="0">
                <a:solidFill>
                  <a:srgbClr val="00B050"/>
                </a:solidFill>
              </a:rPr>
            </a:br>
            <a:br>
              <a:rPr lang="en-GB" sz="2000" dirty="0">
                <a:solidFill>
                  <a:srgbClr val="00B050"/>
                </a:solidFill>
              </a:rPr>
            </a:br>
            <a:r>
              <a:rPr lang="en-GB" sz="2000" dirty="0">
                <a:solidFill>
                  <a:srgbClr val="000000"/>
                </a:solidFill>
              </a:rPr>
              <a:t>August 31, 2019</a:t>
            </a:r>
            <a:br>
              <a:rPr lang="en-GB" sz="2000" dirty="0">
                <a:solidFill>
                  <a:srgbClr val="000000"/>
                </a:solidFill>
              </a:rPr>
            </a:br>
            <a:r>
              <a:rPr lang="en-GB" sz="2000" dirty="0">
                <a:solidFill>
                  <a:srgbClr val="000000"/>
                </a:solidFill>
              </a:rPr>
              <a:t>Meralco Multi-Purpose Hall,</a:t>
            </a:r>
            <a:br>
              <a:rPr lang="en-GB" sz="2000" dirty="0">
                <a:solidFill>
                  <a:srgbClr val="000000"/>
                </a:solidFill>
              </a:rPr>
            </a:br>
            <a:r>
              <a:rPr lang="en-PH" sz="2000" dirty="0"/>
              <a:t>Ortigas Avenue, Meralco Center, Pasig City</a:t>
            </a:r>
            <a:endParaRPr lang="en-GB" sz="54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902729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  <a:p>
            <a:endParaRPr lang="en-GB" sz="1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AA3E49-278A-4470-B245-DD6AFAF1F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3051" y="4482195"/>
            <a:ext cx="1734303" cy="17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706379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13984-C558-4E6D-9B43-25ECDB1FE549}"/>
              </a:ext>
            </a:extLst>
          </p:cNvPr>
          <p:cNvSpPr txBox="1"/>
          <p:nvPr/>
        </p:nvSpPr>
        <p:spPr>
          <a:xfrm>
            <a:off x="681414" y="521366"/>
            <a:ext cx="669866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GB" sz="3200" dirty="0">
                <a:solidFill>
                  <a:srgbClr val="008443"/>
                </a:solidFill>
              </a:rPr>
              <a:t>Concepts of Urban Gardening:</a:t>
            </a:r>
          </a:p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32F54E-EAFA-4CA4-B909-5EAD77E1DDCF}"/>
              </a:ext>
            </a:extLst>
          </p:cNvPr>
          <p:cNvSpPr txBox="1"/>
          <p:nvPr/>
        </p:nvSpPr>
        <p:spPr>
          <a:xfrm>
            <a:off x="2341165" y="2817835"/>
            <a:ext cx="3314700" cy="7245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kern="0" dirty="0">
                <a:solidFill>
                  <a:srgbClr val="595959"/>
                </a:solidFill>
                <a:ea typeface="Arial" charset="0"/>
              </a:rPr>
              <a:t>Indoor Gardening</a:t>
            </a: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1D931B-9D09-4458-AD00-5F201964F5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1048" y="565027"/>
            <a:ext cx="4205543" cy="577160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0396671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FE6AE2-EEB4-411A-A9FB-5C771261B078}"/>
              </a:ext>
            </a:extLst>
          </p:cNvPr>
          <p:cNvSpPr txBox="1"/>
          <p:nvPr/>
        </p:nvSpPr>
        <p:spPr>
          <a:xfrm>
            <a:off x="251933" y="2401107"/>
            <a:ext cx="2128158" cy="15513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kern="0" dirty="0">
                <a:solidFill>
                  <a:srgbClr val="595959"/>
                </a:solidFill>
                <a:ea typeface="Arial" charset="0"/>
              </a:rPr>
              <a:t>Guerilla Gardening</a:t>
            </a: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E488F0C-C46C-4D9D-8029-35D172B2A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185" y="199727"/>
            <a:ext cx="4626556" cy="6168741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92C8143-04AC-4BD5-9201-E73C83ED4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940" y="2031172"/>
            <a:ext cx="4479419" cy="3035503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68BF26-4CA7-491C-8445-6CEBEBF591AC}"/>
              </a:ext>
            </a:extLst>
          </p:cNvPr>
          <p:cNvSpPr txBox="1"/>
          <p:nvPr/>
        </p:nvSpPr>
        <p:spPr>
          <a:xfrm>
            <a:off x="681414" y="521366"/>
            <a:ext cx="669866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GB" sz="3200" dirty="0">
                <a:solidFill>
                  <a:srgbClr val="008443"/>
                </a:solidFill>
              </a:rPr>
              <a:t>Concepts of Urban Gardening:</a:t>
            </a:r>
          </a:p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99720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8637C6-D183-4E50-944A-398BACCA5D86}"/>
              </a:ext>
            </a:extLst>
          </p:cNvPr>
          <p:cNvSpPr txBox="1"/>
          <p:nvPr/>
        </p:nvSpPr>
        <p:spPr>
          <a:xfrm>
            <a:off x="1160824" y="1432405"/>
            <a:ext cx="2201781" cy="69835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kern="0" dirty="0">
                <a:solidFill>
                  <a:srgbClr val="595959"/>
                </a:solidFill>
                <a:ea typeface="Arial" charset="0"/>
              </a:rPr>
              <a:t>Green Roof</a:t>
            </a: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2C99C53-CDED-4C51-823A-BEBF8FECE8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86" y="2130764"/>
            <a:ext cx="5498152" cy="4060174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392188A-3A91-4E17-ACAD-BBD77FD6DB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990" y="1432405"/>
            <a:ext cx="5604813" cy="3730562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75B988F-A6EC-4D84-AE30-1FC0519744CD}"/>
              </a:ext>
            </a:extLst>
          </p:cNvPr>
          <p:cNvSpPr txBox="1"/>
          <p:nvPr/>
        </p:nvSpPr>
        <p:spPr>
          <a:xfrm>
            <a:off x="681414" y="521366"/>
            <a:ext cx="669866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GB" sz="3200" dirty="0">
                <a:solidFill>
                  <a:srgbClr val="008443"/>
                </a:solidFill>
              </a:rPr>
              <a:t>Concepts of Urban Gardening:</a:t>
            </a:r>
          </a:p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10734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37207" y="371436"/>
            <a:ext cx="7004167" cy="804226"/>
          </a:xfrm>
        </p:spPr>
        <p:txBody>
          <a:bodyPr wrap="none"/>
          <a:lstStyle/>
          <a:p>
            <a:r>
              <a:rPr lang="en-GB" sz="3600" dirty="0">
                <a:solidFill>
                  <a:srgbClr val="008443"/>
                </a:solidFill>
              </a:rPr>
              <a:t> Advantages and Benefits: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EFA631-444C-4CC7-824D-60150B083E56}"/>
              </a:ext>
            </a:extLst>
          </p:cNvPr>
          <p:cNvSpPr txBox="1"/>
          <p:nvPr/>
        </p:nvSpPr>
        <p:spPr>
          <a:xfrm>
            <a:off x="2488676" y="270549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16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D8860-0CB2-4CAA-A7BE-D4ABD11DF071}"/>
              </a:ext>
            </a:extLst>
          </p:cNvPr>
          <p:cNvSpPr txBox="1"/>
          <p:nvPr/>
        </p:nvSpPr>
        <p:spPr>
          <a:xfrm>
            <a:off x="2538643" y="2642206"/>
            <a:ext cx="2107984" cy="19553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2800" dirty="0"/>
              <a:t>Serves as recreation for the family</a:t>
            </a:r>
            <a:endParaRPr lang="en-US" dirty="0"/>
          </a:p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28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D1A96E-AF02-4E3B-9476-C4DD0869B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039" y="1060286"/>
            <a:ext cx="5119214" cy="511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3237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37207" y="371436"/>
            <a:ext cx="5219213" cy="804226"/>
          </a:xfrm>
        </p:spPr>
        <p:txBody>
          <a:bodyPr wrap="none"/>
          <a:lstStyle/>
          <a:p>
            <a:r>
              <a:rPr lang="en-GB" sz="3600" dirty="0">
                <a:solidFill>
                  <a:srgbClr val="008443"/>
                </a:solidFill>
              </a:rPr>
              <a:t> Advantages and Benefits: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EFA631-444C-4CC7-824D-60150B083E56}"/>
              </a:ext>
            </a:extLst>
          </p:cNvPr>
          <p:cNvSpPr txBox="1"/>
          <p:nvPr/>
        </p:nvSpPr>
        <p:spPr>
          <a:xfrm>
            <a:off x="2488676" y="270549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16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14B5E3-D327-4972-8A83-5D27BCA26385}"/>
              </a:ext>
            </a:extLst>
          </p:cNvPr>
          <p:cNvSpPr txBox="1"/>
          <p:nvPr/>
        </p:nvSpPr>
        <p:spPr>
          <a:xfrm>
            <a:off x="613861" y="2809887"/>
            <a:ext cx="2204290" cy="20250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2800" dirty="0"/>
              <a:t>Give safe, nutritious and healthy food</a:t>
            </a:r>
            <a:endParaRPr lang="en-US" dirty="0"/>
          </a:p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28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8EC1B88-142B-4AAC-BEEB-0559C5537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985" y="1190421"/>
            <a:ext cx="7787984" cy="516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0190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37208" y="371436"/>
            <a:ext cx="5370830" cy="804226"/>
          </a:xfrm>
        </p:spPr>
        <p:txBody>
          <a:bodyPr wrap="none"/>
          <a:lstStyle/>
          <a:p>
            <a:r>
              <a:rPr lang="en-GB" sz="3600" dirty="0">
                <a:solidFill>
                  <a:srgbClr val="008443"/>
                </a:solidFill>
              </a:rPr>
              <a:t> Advantages and Benefits: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E4E552-3111-4AD3-AD29-53B8729864D3}"/>
              </a:ext>
            </a:extLst>
          </p:cNvPr>
          <p:cNvSpPr txBox="1"/>
          <p:nvPr/>
        </p:nvSpPr>
        <p:spPr>
          <a:xfrm>
            <a:off x="1131688" y="3063921"/>
            <a:ext cx="5370829" cy="66458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2800" dirty="0"/>
              <a:t> Form of exercise to the elderly</a:t>
            </a:r>
            <a:endParaRPr lang="en-US" dirty="0"/>
          </a:p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28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CD4E5-EB56-4E35-846A-919F1D0A77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399" y="563824"/>
            <a:ext cx="4435311" cy="556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407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49631A3-623D-4DC6-A8AB-1F66CDD36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713" y="1016934"/>
            <a:ext cx="6950169" cy="52059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37207" y="371436"/>
            <a:ext cx="5084301" cy="804226"/>
          </a:xfrm>
        </p:spPr>
        <p:txBody>
          <a:bodyPr wrap="none"/>
          <a:lstStyle/>
          <a:p>
            <a:r>
              <a:rPr lang="en-GB" sz="3600" dirty="0">
                <a:solidFill>
                  <a:srgbClr val="008443"/>
                </a:solidFill>
              </a:rPr>
              <a:t> Advantages and Benefits: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EFA631-444C-4CC7-824D-60150B083E56}"/>
              </a:ext>
            </a:extLst>
          </p:cNvPr>
          <p:cNvSpPr txBox="1"/>
          <p:nvPr/>
        </p:nvSpPr>
        <p:spPr>
          <a:xfrm>
            <a:off x="2488676" y="270549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16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D31965-43F9-4BA2-B9D6-E4A08D6F6724}"/>
              </a:ext>
            </a:extLst>
          </p:cNvPr>
          <p:cNvSpPr txBox="1"/>
          <p:nvPr/>
        </p:nvSpPr>
        <p:spPr>
          <a:xfrm>
            <a:off x="1082118" y="2465232"/>
            <a:ext cx="2320958" cy="20313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dirty="0"/>
              <a:t> Source of additional income</a:t>
            </a:r>
            <a:endParaRPr lang="en-US" sz="2800" dirty="0"/>
          </a:p>
          <a:p>
            <a:pPr marL="219456" indent="-219456"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74594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6B30C5-DA84-4355-A6AF-317448918ED4}"/>
              </a:ext>
            </a:extLst>
          </p:cNvPr>
          <p:cNvSpPr txBox="1"/>
          <p:nvPr/>
        </p:nvSpPr>
        <p:spPr>
          <a:xfrm>
            <a:off x="1143450" y="2930771"/>
            <a:ext cx="3724606" cy="1416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2800" dirty="0"/>
              <a:t>Gives colorful look to the house surrounding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1E2B3C5-4CBD-4524-80DF-507F5931CB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37207" y="371436"/>
            <a:ext cx="5084301" cy="804226"/>
          </a:xfrm>
        </p:spPr>
        <p:txBody>
          <a:bodyPr wrap="none"/>
          <a:lstStyle/>
          <a:p>
            <a:r>
              <a:rPr lang="en-GB" sz="3600" dirty="0">
                <a:solidFill>
                  <a:srgbClr val="008443"/>
                </a:solidFill>
              </a:rPr>
              <a:t> Advantages and Benefits: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D5CD5-8004-47E6-BB01-B9833D666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097" y="489269"/>
            <a:ext cx="5775109" cy="555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19669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12" name="Footer Placeholder 2"/>
          <p:cNvSpPr txBox="1">
            <a:spLocks/>
          </p:cNvSpPr>
          <p:nvPr/>
        </p:nvSpPr>
        <p:spPr bwMode="auto">
          <a:xfrm>
            <a:off x="4030744" y="6473682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E1E8C3F-A578-4E45-805A-B7422929E59B}"/>
              </a:ext>
            </a:extLst>
          </p:cNvPr>
          <p:cNvSpPr txBox="1">
            <a:spLocks/>
          </p:cNvSpPr>
          <p:nvPr/>
        </p:nvSpPr>
        <p:spPr bwMode="auto">
          <a:xfrm>
            <a:off x="1296140" y="1766206"/>
            <a:ext cx="9305185" cy="821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28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09585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213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Establishing Your Urban Gardens: 4Ps</a:t>
            </a:r>
          </a:p>
        </p:txBody>
      </p:sp>
    </p:spTree>
    <p:extLst>
      <p:ext uri="{BB962C8B-B14F-4D97-AF65-F5344CB8AC3E}">
        <p14:creationId xmlns:p14="http://schemas.microsoft.com/office/powerpoint/2010/main" val="3296066386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443478"/>
            <a:ext cx="4215355" cy="1428185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PLAN:</a:t>
            </a:r>
            <a:endParaRPr lang="en-US" sz="2800" b="1" dirty="0"/>
          </a:p>
          <a:p>
            <a:pPr lvl="2" indent="0">
              <a:buNone/>
            </a:pPr>
            <a:r>
              <a:rPr lang="en-US" sz="2800" b="1" dirty="0"/>
              <a:t>            </a:t>
            </a:r>
            <a:r>
              <a:rPr lang="en-US" sz="3200" b="1" dirty="0"/>
              <a:t>A. Size</a:t>
            </a:r>
            <a:endParaRPr lang="en-GB" sz="72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br>
              <a:rPr lang="en-GB" sz="4400" dirty="0"/>
            </a:br>
            <a:endParaRPr lang="en-GB" sz="4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16A12A-8E83-4480-BD99-57849E4EF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646" y="3065649"/>
            <a:ext cx="54102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None/>
            </a:pPr>
            <a:r>
              <a:rPr lang="en-US" altLang="en-US" sz="3600" dirty="0"/>
              <a:t> </a:t>
            </a:r>
            <a:r>
              <a:rPr lang="en-US" altLang="en-US" dirty="0"/>
              <a:t>15’x25’ main garden + </a:t>
            </a:r>
          </a:p>
          <a:p>
            <a:pPr>
              <a:buFontTx/>
              <a:buNone/>
            </a:pPr>
            <a:r>
              <a:rPr lang="en-US" altLang="en-US" dirty="0"/>
              <a:t>15’x3’ edible landscape plus…</a:t>
            </a:r>
          </a:p>
        </p:txBody>
      </p:sp>
      <p:pic>
        <p:nvPicPr>
          <p:cNvPr id="7" name="Picture 8" descr="our garden-03">
            <a:extLst>
              <a:ext uri="{FF2B5EF4-FFF2-40B4-BE49-F238E27FC236}">
                <a16:creationId xmlns:a16="http://schemas.microsoft.com/office/drawing/2014/main" id="{2570761C-A893-46DE-B8CF-99624C9BA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087" y="353227"/>
            <a:ext cx="4073120" cy="298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our garden-01">
            <a:extLst>
              <a:ext uri="{FF2B5EF4-FFF2-40B4-BE49-F238E27FC236}">
                <a16:creationId xmlns:a16="http://schemas.microsoft.com/office/drawing/2014/main" id="{0B6EF69B-A190-42CE-8E8B-83CFDF4D1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1616" y="3459835"/>
            <a:ext cx="4073119" cy="28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61160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713233"/>
            <a:ext cx="1826126" cy="489926"/>
          </a:xfrm>
        </p:spPr>
        <p:txBody>
          <a:bodyPr/>
          <a:lstStyle/>
          <a:p>
            <a:r>
              <a:rPr lang="en-GB" dirty="0"/>
              <a:t>Topics: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680210" y="1127678"/>
            <a:ext cx="10240161" cy="5013384"/>
          </a:xfrm>
        </p:spPr>
        <p:txBody>
          <a:bodyPr/>
          <a:lstStyle/>
          <a:p>
            <a:pPr marL="342900" indent="-342900">
              <a:buAutoNum type="alphaUcPeriod"/>
            </a:pPr>
            <a:r>
              <a:rPr lang="en-GB" sz="2000" dirty="0"/>
              <a:t>Objectives</a:t>
            </a:r>
          </a:p>
          <a:p>
            <a:pPr marL="342900" indent="-342900">
              <a:buAutoNum type="alphaUcPeriod"/>
            </a:pPr>
            <a:r>
              <a:rPr lang="en-GB" sz="2000" dirty="0"/>
              <a:t>Introduction and Overview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dirty="0"/>
              <a:t>Urban Gardening: Concepts and Definition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dirty="0"/>
              <a:t>Advantages/Benefits</a:t>
            </a:r>
          </a:p>
          <a:p>
            <a:pPr marL="400050" indent="-400050">
              <a:buFont typeface="+mj-lt"/>
              <a:buAutoNum type="alphaUcPeriod"/>
            </a:pPr>
            <a:r>
              <a:rPr lang="en-GB" sz="2000" dirty="0"/>
              <a:t>Establishing Your Urban Garden: </a:t>
            </a:r>
            <a:r>
              <a:rPr lang="en-GB" sz="2000" b="1" dirty="0"/>
              <a:t>4Ps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b="1" dirty="0"/>
              <a:t>Plan:</a:t>
            </a:r>
            <a:r>
              <a:rPr lang="en-GB" sz="2000" dirty="0"/>
              <a:t> Types, size and Cost, Location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b="1" dirty="0"/>
              <a:t>Prepare: </a:t>
            </a:r>
            <a:r>
              <a:rPr lang="en-GB" sz="2000" dirty="0"/>
              <a:t>What to plant, Types of Vegetables, Soil and soil Mixture, Fertilizer Preparation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b="1" dirty="0"/>
              <a:t>Plant: </a:t>
            </a:r>
            <a:r>
              <a:rPr lang="en-GB" sz="2000" dirty="0"/>
              <a:t>Seeding/Sowing and Transplanting, How to Plant, How to Fertilize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sz="2000" b="1" dirty="0"/>
              <a:t>Produce:</a:t>
            </a:r>
            <a:r>
              <a:rPr lang="en-GB" sz="2000" dirty="0"/>
              <a:t> Watering needs, Cultivating and Weeding, Pest and Disease Control, Harvesting</a:t>
            </a:r>
          </a:p>
          <a:p>
            <a:r>
              <a:rPr lang="en-GB" sz="2000" dirty="0"/>
              <a:t> </a:t>
            </a:r>
          </a:p>
          <a:p>
            <a:endParaRPr lang="en-GB" sz="2000" dirty="0"/>
          </a:p>
          <a:p>
            <a:endParaRPr lang="en-GB" sz="2000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443478"/>
            <a:ext cx="4215355" cy="1428185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PLAN:</a:t>
            </a:r>
            <a:endParaRPr lang="en-US" sz="2800" b="1" dirty="0"/>
          </a:p>
          <a:p>
            <a:pPr lvl="2" indent="0">
              <a:buNone/>
            </a:pPr>
            <a:r>
              <a:rPr lang="en-US" sz="2800" b="1" dirty="0"/>
              <a:t>      </a:t>
            </a:r>
            <a:r>
              <a:rPr lang="en-US" sz="3200" b="1" dirty="0"/>
              <a:t>A. Location</a:t>
            </a:r>
            <a:endParaRPr lang="en-GB" sz="72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br>
              <a:rPr lang="en-GB" sz="4400" dirty="0"/>
            </a:br>
            <a:endParaRPr lang="en-GB" sz="4400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0046B47A-6FA8-4210-9A70-061A903DAE5B}"/>
              </a:ext>
            </a:extLst>
          </p:cNvPr>
          <p:cNvSpPr txBox="1">
            <a:spLocks noChangeArrowheads="1"/>
          </p:cNvSpPr>
          <p:nvPr/>
        </p:nvSpPr>
        <p:spPr>
          <a:xfrm>
            <a:off x="144545" y="1871664"/>
            <a:ext cx="3694874" cy="4336256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/>
              <a:t>Level ground; close to water source.</a:t>
            </a:r>
          </a:p>
          <a:p>
            <a:r>
              <a:rPr lang="en-US" altLang="en-US" sz="2800" dirty="0"/>
              <a:t>EAST WEST Orientation; tallest plants on west side. </a:t>
            </a:r>
            <a:r>
              <a:rPr lang="en-US" altLang="en-US" sz="2800" u="sng" dirty="0"/>
              <a:t>At least 6-8 hrs. of direct sun</a:t>
            </a:r>
            <a:r>
              <a:rPr lang="en-US" altLang="en-US" sz="2800" dirty="0"/>
              <a:t>.</a:t>
            </a:r>
          </a:p>
        </p:txBody>
      </p:sp>
      <p:pic>
        <p:nvPicPr>
          <p:cNvPr id="11" name="Picture 4" descr="veggarden">
            <a:extLst>
              <a:ext uri="{FF2B5EF4-FFF2-40B4-BE49-F238E27FC236}">
                <a16:creationId xmlns:a16="http://schemas.microsoft.com/office/drawing/2014/main" id="{B690B5DA-B0DF-48D6-9EB9-24BD1E3AD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9110" y="1051256"/>
            <a:ext cx="7232849" cy="412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21584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" y="443479"/>
            <a:ext cx="3806190" cy="1556772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PLAN:</a:t>
            </a:r>
            <a:endParaRPr lang="en-US" sz="2800" b="1" dirty="0"/>
          </a:p>
          <a:p>
            <a:pPr lvl="2" indent="0">
              <a:buNone/>
            </a:pPr>
            <a:r>
              <a:rPr lang="en-US" sz="2800" b="1" dirty="0"/>
              <a:t>A. Size and Location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br>
              <a:rPr lang="en-GB" sz="4400" dirty="0"/>
            </a:br>
            <a:endParaRPr lang="en-GB" sz="440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9F2CD74-BE3E-4895-A2A3-55C54C352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09427" y="890664"/>
            <a:ext cx="3277945" cy="905675"/>
          </a:xfrm>
        </p:spPr>
        <p:txBody>
          <a:bodyPr/>
          <a:lstStyle/>
          <a:p>
            <a:r>
              <a:rPr lang="en-US" altLang="en-US" sz="4800" dirty="0"/>
              <a:t>In short…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D4439B-5A35-476B-8B8A-AFE66B3BB0BF}"/>
              </a:ext>
            </a:extLst>
          </p:cNvPr>
          <p:cNvSpPr txBox="1">
            <a:spLocks/>
          </p:cNvSpPr>
          <p:nvPr/>
        </p:nvSpPr>
        <p:spPr>
          <a:xfrm>
            <a:off x="1074420" y="2243527"/>
            <a:ext cx="10709910" cy="340289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3600" dirty="0"/>
              <a:t>Consider available space, time, mouths to feed, and motivation</a:t>
            </a:r>
          </a:p>
          <a:p>
            <a:pPr marL="0" lvl="1" indent="0">
              <a:buNone/>
            </a:pPr>
            <a:endParaRPr lang="en-US" altLang="en-US" sz="2000" i="1" dirty="0"/>
          </a:p>
          <a:p>
            <a:pPr marL="0" lvl="1" indent="0" algn="ctr">
              <a:buNone/>
            </a:pPr>
            <a:r>
              <a:rPr lang="en-US" altLang="en-US" sz="3600" i="1" dirty="0"/>
              <a:t>Always best to start small</a:t>
            </a:r>
          </a:p>
          <a:p>
            <a:pPr>
              <a:lnSpc>
                <a:spcPct val="70000"/>
              </a:lnSpc>
            </a:pPr>
            <a:endParaRPr lang="en-US" altLang="en-US" sz="3600" dirty="0">
              <a:highlight>
                <a:srgbClr val="FFFF00"/>
              </a:highlight>
            </a:endParaRPr>
          </a:p>
          <a:p>
            <a:endParaRPr lang="en-US" altLang="en-US" sz="3600" dirty="0">
              <a:highlight>
                <a:srgbClr val="FFFF00"/>
              </a:highlight>
            </a:endParaRPr>
          </a:p>
          <a:p>
            <a:endParaRPr lang="en-US" altLang="en-US" sz="3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3678903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017604" y="2295681"/>
            <a:ext cx="3013140" cy="1133319"/>
          </a:xfrm>
        </p:spPr>
        <p:txBody>
          <a:bodyPr/>
          <a:lstStyle/>
          <a:p>
            <a:pPr lvl="1" indent="0">
              <a:buNone/>
            </a:pPr>
            <a:r>
              <a:rPr lang="en-PH" sz="2000" b="1" dirty="0"/>
              <a:t>a. Raised bed with UV Plastic Mulch Film:</a:t>
            </a:r>
            <a:r>
              <a:rPr lang="en-PH" b="1" dirty="0"/>
              <a:t> </a:t>
            </a:r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E077603A-B8AB-447B-90FC-4C59278D1EAB}"/>
              </a:ext>
            </a:extLst>
          </p:cNvPr>
          <p:cNvSpPr txBox="1">
            <a:spLocks/>
          </p:cNvSpPr>
          <p:nvPr/>
        </p:nvSpPr>
        <p:spPr bwMode="auto">
          <a:xfrm>
            <a:off x="1" y="443479"/>
            <a:ext cx="3806190" cy="7566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0">
              <a:buFont typeface="Wingdings" pitchFamily="2" charset="2"/>
              <a:buNone/>
            </a:pPr>
            <a:r>
              <a:rPr lang="en-GB" sz="3600" dirty="0">
                <a:solidFill>
                  <a:srgbClr val="008443"/>
                </a:solidFill>
              </a:rPr>
              <a:t>PLAN:</a:t>
            </a:r>
            <a:endParaRPr lang="en-US" sz="2800" b="1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br>
              <a:rPr lang="en-GB" sz="4400" dirty="0"/>
            </a:br>
            <a:endParaRPr lang="en-GB" sz="440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072D1B0-EE92-49E6-8E13-8F86E6525C8B}"/>
              </a:ext>
            </a:extLst>
          </p:cNvPr>
          <p:cNvSpPr txBox="1">
            <a:spLocks/>
          </p:cNvSpPr>
          <p:nvPr/>
        </p:nvSpPr>
        <p:spPr bwMode="auto">
          <a:xfrm>
            <a:off x="779814" y="1133132"/>
            <a:ext cx="1508430" cy="47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buFont typeface="Wingdings" pitchFamily="2" charset="2"/>
              <a:buNone/>
            </a:pPr>
            <a:r>
              <a:rPr lang="en-PH" sz="2000" b="1" dirty="0"/>
              <a:t>B. TYPES:</a:t>
            </a:r>
            <a:r>
              <a:rPr lang="en-PH" b="1" dirty="0"/>
              <a:t> </a:t>
            </a:r>
            <a:endParaRPr lang="en-GB" sz="5400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pic>
        <p:nvPicPr>
          <p:cNvPr id="14" name="Shape 209">
            <a:extLst>
              <a:ext uri="{FF2B5EF4-FFF2-40B4-BE49-F238E27FC236}">
                <a16:creationId xmlns:a16="http://schemas.microsoft.com/office/drawing/2014/main" id="{6E3A0B7D-2AC7-44A1-9657-1F30731C85FF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1704" y="690649"/>
            <a:ext cx="7082692" cy="512232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9138914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23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2C891C-7C5B-4220-9267-A60FEFD9CE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189685" y="598872"/>
            <a:ext cx="6842474" cy="504428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D9C5E3DE-8C28-4110-BA75-9DF9F8D49EBC}"/>
              </a:ext>
            </a:extLst>
          </p:cNvPr>
          <p:cNvSpPr txBox="1">
            <a:spLocks/>
          </p:cNvSpPr>
          <p:nvPr/>
        </p:nvSpPr>
        <p:spPr bwMode="auto">
          <a:xfrm>
            <a:off x="176069" y="2956104"/>
            <a:ext cx="4013616" cy="47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0">
              <a:buFont typeface="Wingdings" pitchFamily="2" charset="2"/>
              <a:buNone/>
            </a:pPr>
            <a:r>
              <a:rPr lang="en-PH" sz="2000" b="1" dirty="0"/>
              <a:t>b. Polyethylene black bags:</a:t>
            </a:r>
            <a:r>
              <a:rPr lang="en-PH" b="1" dirty="0"/>
              <a:t> </a:t>
            </a:r>
            <a:endParaRPr lang="en-GB" sz="5400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E077603A-B8AB-447B-90FC-4C59278D1EAB}"/>
              </a:ext>
            </a:extLst>
          </p:cNvPr>
          <p:cNvSpPr txBox="1">
            <a:spLocks/>
          </p:cNvSpPr>
          <p:nvPr/>
        </p:nvSpPr>
        <p:spPr bwMode="auto">
          <a:xfrm>
            <a:off x="1" y="443479"/>
            <a:ext cx="3806190" cy="7566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indent="0">
              <a:buFont typeface="Wingdings" pitchFamily="2" charset="2"/>
              <a:buNone/>
            </a:pPr>
            <a:r>
              <a:rPr lang="en-GB" sz="3600" dirty="0">
                <a:solidFill>
                  <a:srgbClr val="008443"/>
                </a:solidFill>
              </a:rPr>
              <a:t>PLAN:</a:t>
            </a:r>
            <a:endParaRPr lang="en-US" sz="2800" b="1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br>
              <a:rPr lang="en-GB" sz="4400" dirty="0"/>
            </a:br>
            <a:endParaRPr lang="en-GB" sz="440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072D1B0-EE92-49E6-8E13-8F86E6525C8B}"/>
              </a:ext>
            </a:extLst>
          </p:cNvPr>
          <p:cNvSpPr txBox="1">
            <a:spLocks/>
          </p:cNvSpPr>
          <p:nvPr/>
        </p:nvSpPr>
        <p:spPr bwMode="auto">
          <a:xfrm>
            <a:off x="779814" y="1133132"/>
            <a:ext cx="1508430" cy="47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buFont typeface="Wingdings" pitchFamily="2" charset="2"/>
              <a:buNone/>
            </a:pPr>
            <a:r>
              <a:rPr lang="en-PH" sz="2000" b="1" dirty="0"/>
              <a:t>a. TYPES:</a:t>
            </a:r>
            <a:r>
              <a:rPr lang="en-PH" b="1" dirty="0"/>
              <a:t> </a:t>
            </a:r>
            <a:endParaRPr lang="en-GB" sz="5400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50490571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24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75876" y="564295"/>
            <a:ext cx="4587841" cy="845405"/>
          </a:xfrm>
        </p:spPr>
        <p:txBody>
          <a:bodyPr/>
          <a:lstStyle/>
          <a:p>
            <a:pPr lvl="2" indent="0">
              <a:buNone/>
            </a:pPr>
            <a:r>
              <a:rPr lang="en-PH" sz="2800" b="1" dirty="0"/>
              <a:t>c. Containers:</a:t>
            </a:r>
            <a:r>
              <a:rPr lang="en-PH" sz="2400" b="1" dirty="0"/>
              <a:t> </a:t>
            </a:r>
            <a:endParaRPr lang="en-GB" sz="6600" b="1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b="1" dirty="0"/>
          </a:p>
          <a:p>
            <a:pPr>
              <a:lnSpc>
                <a:spcPct val="100000"/>
              </a:lnSpc>
            </a:pPr>
            <a:endParaRPr lang="en-GB" sz="4400" b="1" dirty="0"/>
          </a:p>
          <a:p>
            <a:pPr>
              <a:lnSpc>
                <a:spcPct val="100000"/>
              </a:lnSpc>
            </a:pPr>
            <a:endParaRPr lang="en-GB" sz="4400" b="1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pic>
        <p:nvPicPr>
          <p:cNvPr id="6" name="Shape 218" descr="E:\OMG TSK pix (2)\OMG-TSK pix (2) 227.jpg">
            <a:extLst>
              <a:ext uri="{FF2B5EF4-FFF2-40B4-BE49-F238E27FC236}">
                <a16:creationId xmlns:a16="http://schemas.microsoft.com/office/drawing/2014/main" id="{12CD4546-1863-45FE-BA78-C4C2E545C740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360" y="686960"/>
            <a:ext cx="3470817" cy="460500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fadeDir="5400012" sy="-100000" algn="bl" rotWithShape="0"/>
            <a:softEdge rad="50800"/>
          </a:effectLst>
        </p:spPr>
      </p:pic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FD7BC020-84D4-44B3-9D72-32118C6CA7BB}"/>
              </a:ext>
            </a:extLst>
          </p:cNvPr>
          <p:cNvSpPr txBox="1">
            <a:spLocks/>
          </p:cNvSpPr>
          <p:nvPr/>
        </p:nvSpPr>
        <p:spPr bwMode="auto">
          <a:xfrm>
            <a:off x="75876" y="2359906"/>
            <a:ext cx="2939466" cy="213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3200" b="1" dirty="0"/>
              <a:t>Sacks</a:t>
            </a:r>
            <a:r>
              <a:rPr lang="en-US" sz="2800" b="1" dirty="0"/>
              <a:t> and other plastic containers</a:t>
            </a:r>
            <a:endParaRPr lang="en-GB" sz="6600" dirty="0"/>
          </a:p>
          <a:p>
            <a:pPr marL="0" lvl="1" indent="0">
              <a:lnSpc>
                <a:spcPct val="100000"/>
              </a:lnSpc>
              <a:buFont typeface="Wingdings" pitchFamily="2" charset="2"/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724823-848D-4BC7-B42C-63CDBC6D0D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2232" y="564295"/>
            <a:ext cx="4316053" cy="52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284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FD7BC020-84D4-44B3-9D72-32118C6CA7BB}"/>
              </a:ext>
            </a:extLst>
          </p:cNvPr>
          <p:cNvSpPr txBox="1">
            <a:spLocks/>
          </p:cNvSpPr>
          <p:nvPr/>
        </p:nvSpPr>
        <p:spPr bwMode="auto">
          <a:xfrm>
            <a:off x="557212" y="2962451"/>
            <a:ext cx="2739441" cy="8454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3200" b="1" dirty="0"/>
              <a:t>PET bottles</a:t>
            </a:r>
            <a:endParaRPr lang="en-GB" sz="4800" dirty="0"/>
          </a:p>
          <a:p>
            <a:pPr>
              <a:lnSpc>
                <a:spcPct val="100000"/>
              </a:lnSpc>
            </a:pPr>
            <a:endParaRPr lang="en-GB" sz="4800" dirty="0"/>
          </a:p>
        </p:txBody>
      </p:sp>
      <p:pic>
        <p:nvPicPr>
          <p:cNvPr id="14" name="Picture 11" descr="bottle-gardening-dsc01843[1]">
            <a:extLst>
              <a:ext uri="{FF2B5EF4-FFF2-40B4-BE49-F238E27FC236}">
                <a16:creationId xmlns:a16="http://schemas.microsoft.com/office/drawing/2014/main" id="{012C8AFB-6469-4036-9091-83D1B590F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298" y="564295"/>
            <a:ext cx="7115628" cy="5345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8087425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26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pic>
        <p:nvPicPr>
          <p:cNvPr id="10" name="Shape 227" descr="http://media-cache-cd0.pinimg.com/236x/60/55/d0/6055d0d42bf029d9fafd0e0281206852.jpg">
            <a:extLst>
              <a:ext uri="{FF2B5EF4-FFF2-40B4-BE49-F238E27FC236}">
                <a16:creationId xmlns:a16="http://schemas.microsoft.com/office/drawing/2014/main" id="{7891E620-B080-4B8B-869C-5CFFE9AE030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41732" y="916404"/>
            <a:ext cx="3903863" cy="513547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softEdge rad="76200"/>
          </a:effectLst>
        </p:spPr>
      </p:pic>
      <p:pic>
        <p:nvPicPr>
          <p:cNvPr id="11" name="Shape 228" descr="http://thefigtree01.files.wordpress.com/2013/10/jean-planters.jpg">
            <a:extLst>
              <a:ext uri="{FF2B5EF4-FFF2-40B4-BE49-F238E27FC236}">
                <a16:creationId xmlns:a16="http://schemas.microsoft.com/office/drawing/2014/main" id="{B3747541-2745-40AF-B01A-5895AF259C52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592" y="2188362"/>
            <a:ext cx="3229155" cy="259156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softEdge rad="76200"/>
          </a:effectLst>
        </p:spPr>
      </p:pic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39863" y="1133276"/>
            <a:ext cx="3996703" cy="669948"/>
          </a:xfrm>
        </p:spPr>
        <p:txBody>
          <a:bodyPr/>
          <a:lstStyle/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2800" b="1" dirty="0"/>
              <a:t>Shorts and Pants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8FE14-A570-4167-AD35-6B40B57E45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7913" y="2743213"/>
            <a:ext cx="3508653" cy="334084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27861447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27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2046" y="638351"/>
            <a:ext cx="1964112" cy="669948"/>
          </a:xfrm>
        </p:spPr>
        <p:txBody>
          <a:bodyPr/>
          <a:lstStyle/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2800" b="1" dirty="0"/>
              <a:t>Shoes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14" name="Shape 235" descr="http://decoration0.com/pics/91b538148c3bfd70bb6f4d35498b00d8.jpg">
            <a:extLst>
              <a:ext uri="{FF2B5EF4-FFF2-40B4-BE49-F238E27FC236}">
                <a16:creationId xmlns:a16="http://schemas.microsoft.com/office/drawing/2014/main" id="{89588971-1DD5-4EF6-85C9-69775FA7AA1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99482" y="3659750"/>
            <a:ext cx="4876276" cy="245520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softEdge rad="76200"/>
          </a:effectLst>
        </p:spPr>
      </p:pic>
      <p:pic>
        <p:nvPicPr>
          <p:cNvPr id="15" name="Shape 237" descr="https://pbs.twimg.com/media/BuP6wVdCQAA4o9H.jpg">
            <a:extLst>
              <a:ext uri="{FF2B5EF4-FFF2-40B4-BE49-F238E27FC236}">
                <a16:creationId xmlns:a16="http://schemas.microsoft.com/office/drawing/2014/main" id="{F5AD48CD-1A30-47D2-A39B-1E829CD42510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4377" y="167930"/>
            <a:ext cx="6019800" cy="342900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softEdge rad="762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73A76D-8AF2-4B5A-A7A2-AAC37D2D9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3684" y="1308299"/>
            <a:ext cx="3514725" cy="4692339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332134142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28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-61999" y="7522"/>
            <a:ext cx="5402180" cy="1136966"/>
          </a:xfrm>
        </p:spPr>
        <p:txBody>
          <a:bodyPr/>
          <a:lstStyle/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2800" b="1" dirty="0"/>
              <a:t>Drum, pails, earthen pots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AC3CA8-4637-40E8-8832-DD35074B5E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4986" y="638351"/>
            <a:ext cx="3241216" cy="568113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2833C-313A-4369-B9E1-46D0D41F8A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00" y="539841"/>
            <a:ext cx="3808906" cy="245735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E7F8B8-9289-4E1E-9846-89554ACD6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71" y="997528"/>
            <a:ext cx="3647507" cy="20426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D2DA5D-D941-49BE-BABD-845861A584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2851" y="3340100"/>
            <a:ext cx="3468880" cy="256511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Picture 6" descr="C:\Documents and Settings\User1\Desktop\el nido monitoring\09252011482.jpg">
            <a:extLst>
              <a:ext uri="{FF2B5EF4-FFF2-40B4-BE49-F238E27FC236}">
                <a16:creationId xmlns:a16="http://schemas.microsoft.com/office/drawing/2014/main" id="{3287D076-F6AD-4373-B5C9-EE1102674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269" y="3273228"/>
            <a:ext cx="3827396" cy="2870547"/>
          </a:xfrm>
          <a:prstGeom prst="rect">
            <a:avLst/>
          </a:prstGeom>
          <a:noFill/>
          <a:ln>
            <a:noFill/>
          </a:ln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022762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2046" y="1209928"/>
            <a:ext cx="3123154" cy="669948"/>
          </a:xfrm>
        </p:spPr>
        <p:txBody>
          <a:bodyPr/>
          <a:lstStyle/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2800" b="1" dirty="0"/>
              <a:t>Old Tires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97CC66-78FD-4FCD-A8BB-EB5DA679BD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041" y="326408"/>
            <a:ext cx="4244477" cy="28252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D88452-7D26-42F3-983D-0DF4C4F13C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954" y="3216183"/>
            <a:ext cx="4559682" cy="3035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4C9BDC-A43B-4645-9DFE-64CE5A7B7E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8234" y="3247758"/>
            <a:ext cx="4464812" cy="297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1991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713233"/>
            <a:ext cx="1826126" cy="489926"/>
          </a:xfrm>
        </p:spPr>
        <p:txBody>
          <a:bodyPr/>
          <a:lstStyle/>
          <a:p>
            <a:r>
              <a:rPr lang="en-GB" dirty="0"/>
              <a:t>Topics: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843504" y="958196"/>
            <a:ext cx="10076867" cy="5013384"/>
          </a:xfrm>
        </p:spPr>
        <p:txBody>
          <a:bodyPr/>
          <a:lstStyle/>
          <a:p>
            <a:pPr marL="400050" indent="-400050">
              <a:buFont typeface="+mj-lt"/>
              <a:buAutoNum type="alphaUcPeriod"/>
            </a:pPr>
            <a:r>
              <a:rPr lang="en-GB" dirty="0"/>
              <a:t>Actual Demonstration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dirty="0"/>
              <a:t>Soil Medium Mixing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dirty="0"/>
              <a:t>Sowing Seeds</a:t>
            </a:r>
          </a:p>
          <a:p>
            <a:pPr marL="646938" lvl="1" indent="-400050">
              <a:buFont typeface="+mj-lt"/>
              <a:buAutoNum type="romanLcPeriod"/>
            </a:pPr>
            <a:r>
              <a:rPr lang="en-GB" dirty="0"/>
              <a:t>Planting on Plastic Containers and Pet Bottles Preparation</a:t>
            </a:r>
          </a:p>
          <a:p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 2019</a:t>
            </a:r>
          </a:p>
        </p:txBody>
      </p:sp>
    </p:spTree>
    <p:extLst>
      <p:ext uri="{BB962C8B-B14F-4D97-AF65-F5344CB8AC3E}">
        <p14:creationId xmlns:p14="http://schemas.microsoft.com/office/powerpoint/2010/main" val="389360322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49529CB7-E3C1-4ACC-A76A-204FB715F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2045" y="638351"/>
            <a:ext cx="3143207" cy="669948"/>
          </a:xfrm>
        </p:spPr>
        <p:txBody>
          <a:bodyPr/>
          <a:lstStyle/>
          <a:p>
            <a:pPr marL="779526" lvl="2" indent="-285750">
              <a:buFont typeface="Arial" panose="020B0604020202020204" pitchFamily="34" charset="0"/>
              <a:buChar char="•"/>
            </a:pPr>
            <a:r>
              <a:rPr lang="en-US" sz="2800" b="1" dirty="0"/>
              <a:t>Old Cars</a:t>
            </a:r>
            <a:endParaRPr lang="en-GB" sz="6600" dirty="0"/>
          </a:p>
          <a:p>
            <a:pPr marL="0" lvl="1" indent="0">
              <a:lnSpc>
                <a:spcPct val="100000"/>
              </a:lnSpc>
              <a:buNone/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  <a:p>
            <a:pPr>
              <a:lnSpc>
                <a:spcPct val="100000"/>
              </a:lnSpc>
            </a:pPr>
            <a:endParaRPr lang="en-GB" sz="4400" dirty="0"/>
          </a:p>
        </p:txBody>
      </p:sp>
      <p:pic>
        <p:nvPicPr>
          <p:cNvPr id="10" name="Shape 251" descr="http://0.lushome.com/wp-content/uploads/2014/04/flower-beds-yard-decorations-recycling-cars-tires-2.jpg">
            <a:extLst>
              <a:ext uri="{FF2B5EF4-FFF2-40B4-BE49-F238E27FC236}">
                <a16:creationId xmlns:a16="http://schemas.microsoft.com/office/drawing/2014/main" id="{1143B8B5-87FF-40F0-BB2F-A66433754B81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44429" y="1531827"/>
            <a:ext cx="4435312" cy="420839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softEdge rad="381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155D1F-8A7E-4BE8-AD75-53BA271F2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869" y="1550918"/>
            <a:ext cx="5618417" cy="4208390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3577830063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31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13F28C42-EAE2-4515-BB75-DA20B4271E8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9551" y="528029"/>
            <a:ext cx="2513555" cy="757101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PREPARE:</a:t>
            </a:r>
            <a:endParaRPr lang="en-GB" sz="4400" dirty="0"/>
          </a:p>
        </p:txBody>
      </p:sp>
      <p:pic>
        <p:nvPicPr>
          <p:cNvPr id="16" name="Picture 12">
            <a:extLst>
              <a:ext uri="{FF2B5EF4-FFF2-40B4-BE49-F238E27FC236}">
                <a16:creationId xmlns:a16="http://schemas.microsoft.com/office/drawing/2014/main" id="{8348A8DF-28E7-4C9B-85CF-EB55280C4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3063" y="3503613"/>
            <a:ext cx="2757488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contplant11">
            <a:extLst>
              <a:ext uri="{FF2B5EF4-FFF2-40B4-BE49-F238E27FC236}">
                <a16:creationId xmlns:a16="http://schemas.microsoft.com/office/drawing/2014/main" id="{2A313685-C5D1-4D12-A9D8-0DDF67C26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237" y="856498"/>
            <a:ext cx="2430462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0C76982F-2033-47EB-8674-9ADDD4824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4663" y="832770"/>
            <a:ext cx="2563813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2" descr="Imagem relacionada">
            <a:extLst>
              <a:ext uri="{FF2B5EF4-FFF2-40B4-BE49-F238E27FC236}">
                <a16:creationId xmlns:a16="http://schemas.microsoft.com/office/drawing/2014/main" id="{70EB0F9C-C8D6-4941-9A3E-9EC78A9BE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4213" y="3540125"/>
            <a:ext cx="2354263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>
            <a:extLst>
              <a:ext uri="{FF2B5EF4-FFF2-40B4-BE49-F238E27FC236}">
                <a16:creationId xmlns:a16="http://schemas.microsoft.com/office/drawing/2014/main" id="{B58877F8-B677-4FCF-9358-2D887D6BB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7739" y="832770"/>
            <a:ext cx="3243452" cy="217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5" descr="Resultado de imagem para celery photos">
            <a:extLst>
              <a:ext uri="{FF2B5EF4-FFF2-40B4-BE49-F238E27FC236}">
                <a16:creationId xmlns:a16="http://schemas.microsoft.com/office/drawing/2014/main" id="{09CCFA79-DCE8-439E-88E2-05C93D187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7926" y="3611563"/>
            <a:ext cx="2981325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3">
            <a:extLst>
              <a:ext uri="{FF2B5EF4-FFF2-40B4-BE49-F238E27FC236}">
                <a16:creationId xmlns:a16="http://schemas.microsoft.com/office/drawing/2014/main" id="{AFEEE2D6-EF79-4717-B217-5B0CF31B4261}"/>
              </a:ext>
            </a:extLst>
          </p:cNvPr>
          <p:cNvSpPr txBox="1">
            <a:spLocks noChangeArrowheads="1"/>
          </p:cNvSpPr>
          <p:nvPr/>
        </p:nvSpPr>
        <p:spPr>
          <a:xfrm>
            <a:off x="453753" y="1210085"/>
            <a:ext cx="3324498" cy="822170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en-US" altLang="fil-PH" sz="2800" b="1" dirty="0"/>
              <a:t>Leafy vegetables</a:t>
            </a:r>
          </a:p>
          <a:p>
            <a:endParaRPr lang="en-US" altLang="fil-PH" sz="1100" dirty="0"/>
          </a:p>
          <a:p>
            <a:pPr marL="609600" indent="-609600"/>
            <a:endParaRPr lang="en-US" altLang="fil-PH" sz="2800" dirty="0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4BE1EE1E-C1DB-4FF7-BAE0-04F4A537F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53" y="2556708"/>
            <a:ext cx="31908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3200" i="1" dirty="0">
                <a:latin typeface="+mn-lt"/>
              </a:rPr>
              <a:t>Lettuce, onion leeks, </a:t>
            </a:r>
            <a:r>
              <a:rPr lang="en-US" sz="3200" i="1" dirty="0" err="1">
                <a:latin typeface="+mn-lt"/>
              </a:rPr>
              <a:t>pechay</a:t>
            </a:r>
            <a:r>
              <a:rPr lang="en-US" sz="3200" i="1" dirty="0">
                <a:latin typeface="+mn-lt"/>
              </a:rPr>
              <a:t>, celery, kangkong, </a:t>
            </a:r>
            <a:r>
              <a:rPr lang="en-US" sz="3200" i="1" dirty="0" err="1">
                <a:latin typeface="+mn-lt"/>
              </a:rPr>
              <a:t>mustaza</a:t>
            </a:r>
            <a:endParaRPr lang="en-US" sz="3200" i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24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79B0F4A8-B0B2-4FB0-B268-604E9ACA8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40" y="646376"/>
            <a:ext cx="4435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200" b="1" dirty="0">
                <a:latin typeface="+mj-lt"/>
                <a:cs typeface="+mn-cs"/>
              </a:rPr>
              <a:t>Legumes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DC707E0-AD9A-4F59-9A06-ACEBFDB2D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40" y="2282072"/>
            <a:ext cx="338810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</a:rPr>
              <a:t>Snap Beans, pole </a:t>
            </a:r>
            <a:r>
              <a:rPr lang="en-US" sz="3200" dirty="0" err="1">
                <a:latin typeface="+mn-lt"/>
                <a:cs typeface="+mn-cs"/>
              </a:rPr>
              <a:t>sitao</a:t>
            </a:r>
            <a:r>
              <a:rPr lang="en-US" sz="3200" dirty="0">
                <a:latin typeface="+mn-lt"/>
                <a:cs typeface="+mn-cs"/>
              </a:rPr>
              <a:t>, wing bean, peanut, sweet peas, Mung bean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DB9C34-C99F-4FEF-AFEE-36FD6348D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344" y="453419"/>
            <a:ext cx="4224734" cy="23361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55E8AF-DFCC-4BA5-8A05-4E5400202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3002" y="3425450"/>
            <a:ext cx="4024479" cy="25545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FAF382-0AA4-4BA0-9ABD-6AD24AAD61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5929" y="3425450"/>
            <a:ext cx="4224734" cy="24800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20DECD-3A46-4BEB-94EA-FDA3ECE7FF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4987" y="325437"/>
            <a:ext cx="3725676" cy="275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703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ECFA006A-62BB-4A28-89D3-A74FA3DB4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667" y="264208"/>
            <a:ext cx="3883096" cy="24648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E34ABB-A509-48BE-97DC-A0EFBC2AE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8917" y="2951495"/>
            <a:ext cx="5282821" cy="319894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33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79B0F4A8-B0B2-4FB0-B268-604E9ACA8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040" y="736465"/>
            <a:ext cx="30833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200" b="1" dirty="0">
                <a:latin typeface="+mj-lt"/>
                <a:cs typeface="+mn-cs"/>
              </a:rPr>
              <a:t>Root crops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DC707E0-AD9A-4F59-9A06-ACEBFDB2D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151" y="1944180"/>
            <a:ext cx="25839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3200" i="1" dirty="0">
                <a:latin typeface="+mn-lt"/>
                <a:cs typeface="+mn-cs"/>
              </a:rPr>
              <a:t>Carrot, radish, ginger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85780F-65BD-4AA7-A99D-E0DBBF7C8B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8567" y="2515676"/>
            <a:ext cx="3837550" cy="282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38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E9A13B8-B7A2-4DC7-B828-C64CEF881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440" y="3076733"/>
            <a:ext cx="3053971" cy="240213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E7D795CA-1EC5-4FC6-87F7-E91ECE68958E}"/>
              </a:ext>
            </a:extLst>
          </p:cNvPr>
          <p:cNvSpPr txBox="1">
            <a:spLocks noChangeArrowheads="1"/>
          </p:cNvSpPr>
          <p:nvPr/>
        </p:nvSpPr>
        <p:spPr>
          <a:xfrm>
            <a:off x="876300" y="805959"/>
            <a:ext cx="3002044" cy="82832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en-US" altLang="fil-PH" sz="3200" b="1" dirty="0"/>
              <a:t>Solanaceous</a:t>
            </a:r>
            <a:endParaRPr lang="en-US" altLang="fil-PH" sz="2800" b="1" dirty="0"/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57F0CA6E-B614-4908-B1F1-5F98EE936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" y="1998990"/>
            <a:ext cx="38830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3200" i="1" dirty="0">
                <a:latin typeface="+mn-lt"/>
                <a:cs typeface="+mn-cs"/>
              </a:rPr>
              <a:t>Eggplant, tomato, sweet pepper, okra and hot pepper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6A5F98-46C4-498B-9759-C31EEF53D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478" y="3734036"/>
            <a:ext cx="3883095" cy="23513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526C8E-5F1E-4C5F-A8ED-237F48AEC4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438" y="679017"/>
            <a:ext cx="3053971" cy="18793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F19FFE-F591-4E1F-A761-554BD77BB0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1881" y="3773902"/>
            <a:ext cx="3476472" cy="19468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7D89127-5AEE-4B41-A788-BB88E2C656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7411" y="586960"/>
            <a:ext cx="2980437" cy="281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384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5ABD0979-8C23-4F1A-84CB-4303CA61F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656" y="2285694"/>
            <a:ext cx="3635307" cy="27229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35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E7D795CA-1EC5-4FC6-87F7-E91ECE68958E}"/>
              </a:ext>
            </a:extLst>
          </p:cNvPr>
          <p:cNvSpPr txBox="1">
            <a:spLocks noChangeArrowheads="1"/>
          </p:cNvSpPr>
          <p:nvPr/>
        </p:nvSpPr>
        <p:spPr>
          <a:xfrm>
            <a:off x="533400" y="687434"/>
            <a:ext cx="3002044" cy="82832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en-US" altLang="fil-PH" sz="3200" b="1" dirty="0"/>
              <a:t>Cucurbits</a:t>
            </a:r>
            <a:endParaRPr lang="en-US" altLang="fil-PH" sz="2800" b="1" dirty="0"/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57F0CA6E-B614-4908-B1F1-5F98EE936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741" y="1623418"/>
            <a:ext cx="388309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3200" i="1" dirty="0">
                <a:latin typeface="+mn-lt"/>
                <a:cs typeface="+mn-cs"/>
              </a:rPr>
              <a:t>Water melon, melon, </a:t>
            </a:r>
            <a:r>
              <a:rPr lang="en-US" sz="3200" i="1" dirty="0" err="1">
                <a:latin typeface="+mn-lt"/>
                <a:cs typeface="+mn-cs"/>
              </a:rPr>
              <a:t>ampalaya</a:t>
            </a:r>
            <a:r>
              <a:rPr lang="en-US" sz="3200" i="1" dirty="0">
                <a:latin typeface="+mn-lt"/>
                <a:cs typeface="+mn-cs"/>
              </a:rPr>
              <a:t>, </a:t>
            </a:r>
            <a:r>
              <a:rPr lang="en-US" sz="3200" i="1" dirty="0" err="1"/>
              <a:t>upo</a:t>
            </a:r>
            <a:r>
              <a:rPr lang="en-US" sz="3200" i="1" dirty="0"/>
              <a:t>, squash, </a:t>
            </a:r>
            <a:r>
              <a:rPr lang="en-US" sz="3200" i="1" dirty="0" err="1"/>
              <a:t>sayote</a:t>
            </a:r>
            <a:r>
              <a:rPr lang="en-US" sz="3200" i="1" dirty="0"/>
              <a:t> &amp; </a:t>
            </a:r>
            <a:r>
              <a:rPr lang="en-US" sz="3200" i="1" dirty="0" err="1"/>
              <a:t>patola</a:t>
            </a:r>
            <a:endParaRPr lang="en-US" sz="3200" i="1" dirty="0">
              <a:latin typeface="+mn-lt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084911-16AB-4F95-9E5E-AA0781622D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497" y="3423947"/>
            <a:ext cx="2927047" cy="2927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61D51A-2B85-4E49-ABEA-97FD9974FB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992426"/>
            <a:ext cx="3604993" cy="20634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F63561-739A-43E0-B053-01CE7ED3E8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9393" y="841890"/>
            <a:ext cx="4059791" cy="216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52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499C2EB-EB75-40ED-A9FF-34585F20C6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4404" y="1078484"/>
            <a:ext cx="4114800" cy="301752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78344" y="6469199"/>
            <a:ext cx="4435312" cy="237600"/>
          </a:xfrm>
        </p:spPr>
        <p:txBody>
          <a:bodyPr/>
          <a:lstStyle/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E7D795CA-1EC5-4FC6-87F7-E91ECE68958E}"/>
              </a:ext>
            </a:extLst>
          </p:cNvPr>
          <p:cNvSpPr txBox="1">
            <a:spLocks noChangeArrowheads="1"/>
          </p:cNvSpPr>
          <p:nvPr/>
        </p:nvSpPr>
        <p:spPr>
          <a:xfrm>
            <a:off x="385198" y="562060"/>
            <a:ext cx="6744393" cy="82832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en-US" altLang="fil-PH" sz="2800" b="1" dirty="0"/>
              <a:t>g. </a:t>
            </a:r>
            <a:r>
              <a:rPr lang="en-US" altLang="fil-PH" sz="3200" b="1" dirty="0"/>
              <a:t>Soil and fertilizer mixture</a:t>
            </a:r>
            <a:endParaRPr lang="en-US" altLang="fil-PH" sz="2800" b="1" dirty="0"/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57F0CA6E-B614-4908-B1F1-5F98EE936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9805" y="3929791"/>
            <a:ext cx="3327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Vermicompost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FB13D-B416-438C-ACEF-794B27BA9B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29"/>
          <a:stretch/>
        </p:blipFill>
        <p:spPr>
          <a:xfrm>
            <a:off x="7435319" y="4033311"/>
            <a:ext cx="2143125" cy="21431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067739-B505-48C7-B1FC-8C4A6FD2B5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8629" y="443320"/>
            <a:ext cx="3288172" cy="23601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137E6FA-5ADC-461E-8017-0925974B1E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7" b="-1695"/>
          <a:stretch/>
        </p:blipFill>
        <p:spPr>
          <a:xfrm>
            <a:off x="75163" y="3594606"/>
            <a:ext cx="4252835" cy="2582078"/>
          </a:xfrm>
          <a:prstGeom prst="rect">
            <a:avLst/>
          </a:prstGeom>
        </p:spPr>
      </p:pic>
      <p:sp>
        <p:nvSpPr>
          <p:cNvPr id="26" name="TextBox 2">
            <a:extLst>
              <a:ext uri="{FF2B5EF4-FFF2-40B4-BE49-F238E27FC236}">
                <a16:creationId xmlns:a16="http://schemas.microsoft.com/office/drawing/2014/main" id="{7FD3FD75-99D5-4F67-A554-A7ABE75B6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999" y="5929525"/>
            <a:ext cx="3027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Garden soil </a:t>
            </a:r>
          </a:p>
        </p:txBody>
      </p:sp>
      <p:sp>
        <p:nvSpPr>
          <p:cNvPr id="27" name="TextBox 2">
            <a:extLst>
              <a:ext uri="{FF2B5EF4-FFF2-40B4-BE49-F238E27FC236}">
                <a16:creationId xmlns:a16="http://schemas.microsoft.com/office/drawing/2014/main" id="{220188C8-7FED-47BC-82ED-C8AC68216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8444" y="4487938"/>
            <a:ext cx="19235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Carbonized Rice Hull (CRH)</a:t>
            </a: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32BDDD8C-7444-4B65-B21D-343F5F392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1569" y="2734722"/>
            <a:ext cx="32881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Organic Fertilizer</a:t>
            </a:r>
          </a:p>
        </p:txBody>
      </p:sp>
    </p:spTree>
    <p:extLst>
      <p:ext uri="{BB962C8B-B14F-4D97-AF65-F5344CB8AC3E}">
        <p14:creationId xmlns:p14="http://schemas.microsoft.com/office/powerpoint/2010/main" val="16522752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  <p:bldP spid="26" grpId="0"/>
      <p:bldP spid="27" grpId="0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37</a:t>
            </a:fld>
            <a:endParaRPr lang="en-GB" dirty="0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D1A4B406-35A4-4F8F-91EC-CF5662FFE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652" y="1059324"/>
            <a:ext cx="1087308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latin typeface="+mn-lt"/>
                <a:cs typeface="+mn-cs"/>
              </a:rPr>
              <a:t>For Seedling Box or Plot:</a:t>
            </a:r>
          </a:p>
          <a:p>
            <a:pPr marL="1028700" lvl="1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1:1:1 (1 part of carbonized rice hull, 1 part of compost and 1 part of garden soil)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564A4D05-E8D2-4566-8CBE-ECC604452B54}"/>
              </a:ext>
            </a:extLst>
          </p:cNvPr>
          <p:cNvSpPr txBox="1">
            <a:spLocks noChangeArrowheads="1"/>
          </p:cNvSpPr>
          <p:nvPr/>
        </p:nvSpPr>
        <p:spPr>
          <a:xfrm>
            <a:off x="2376170" y="528029"/>
            <a:ext cx="5952101" cy="82832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en-US" altLang="fil-PH" sz="2800" b="1" dirty="0"/>
              <a:t>a. </a:t>
            </a:r>
            <a:r>
              <a:rPr lang="en-US" altLang="fil-PH" sz="3200" b="1" dirty="0"/>
              <a:t>Soil Medium Preparation</a:t>
            </a:r>
            <a:endParaRPr lang="en-US" altLang="fil-PH" sz="2800" b="1" dirty="0"/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9390FDCC-47A7-493C-BC35-EFCAD16A27E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9551" y="528029"/>
            <a:ext cx="2513555" cy="757101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PLANT:</a:t>
            </a:r>
            <a:endParaRPr lang="en-GB" sz="4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16423DB-3D5B-4BC4-AF57-9365D7D23E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29"/>
          <a:stretch/>
        </p:blipFill>
        <p:spPr>
          <a:xfrm>
            <a:off x="338401" y="3196131"/>
            <a:ext cx="2143125" cy="21431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6D5571B-5874-4A9D-AF83-76BEDF4C5C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7" b="-1695"/>
          <a:stretch/>
        </p:blipFill>
        <p:spPr>
          <a:xfrm>
            <a:off x="7919747" y="2959636"/>
            <a:ext cx="4117047" cy="2499635"/>
          </a:xfrm>
          <a:prstGeom prst="rect">
            <a:avLst/>
          </a:prstGeom>
        </p:spPr>
      </p:pic>
      <p:sp>
        <p:nvSpPr>
          <p:cNvPr id="25" name="TextBox 2">
            <a:extLst>
              <a:ext uri="{FF2B5EF4-FFF2-40B4-BE49-F238E27FC236}">
                <a16:creationId xmlns:a16="http://schemas.microsoft.com/office/drawing/2014/main" id="{89E658EA-46BE-4650-98D8-093E9B33B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0143" y="5521182"/>
            <a:ext cx="19724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Garden soil </a:t>
            </a: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8CE23AD0-9759-413D-B5AF-ACAF9F48F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52" y="5453585"/>
            <a:ext cx="19235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Carbonized Rice Hull (CRH)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AFC754C-958F-433B-BFF5-1FFEF0656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508" y="2477887"/>
            <a:ext cx="4832305" cy="3078230"/>
          </a:xfrm>
          <a:prstGeom prst="rect">
            <a:avLst/>
          </a:prstGeom>
        </p:spPr>
      </p:pic>
      <p:sp>
        <p:nvSpPr>
          <p:cNvPr id="28" name="TextBox 2">
            <a:extLst>
              <a:ext uri="{FF2B5EF4-FFF2-40B4-BE49-F238E27FC236}">
                <a16:creationId xmlns:a16="http://schemas.microsoft.com/office/drawing/2014/main" id="{585AED23-3045-472B-82E8-810FE5591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621" y="5594624"/>
            <a:ext cx="19724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Compost</a:t>
            </a:r>
          </a:p>
        </p:txBody>
      </p:sp>
    </p:spTree>
    <p:extLst>
      <p:ext uri="{BB962C8B-B14F-4D97-AF65-F5344CB8AC3E}">
        <p14:creationId xmlns:p14="http://schemas.microsoft.com/office/powerpoint/2010/main" val="2198615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 build="p"/>
      <p:bldP spid="25" grpId="0"/>
      <p:bldP spid="26" grpId="0"/>
      <p:bldP spid="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38</a:t>
            </a:fld>
            <a:endParaRPr lang="en-GB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D89F38B-CB4F-442F-B5E7-D50EA7886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58" y="803042"/>
            <a:ext cx="1091442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fil-PH" sz="2800" b="1" dirty="0">
                <a:latin typeface="Calibri" pitchFamily="34" charset="0"/>
                <a:cs typeface="Calibri" pitchFamily="34" charset="0"/>
              </a:rPr>
              <a:t>For Seedling trays: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6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na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parte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 ng CRH, 2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parte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 ng garden soil, 1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parteng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organikong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fil-PH" sz="2800" dirty="0" err="1">
                <a:latin typeface="Calibri" pitchFamily="34" charset="0"/>
                <a:cs typeface="Calibri" pitchFamily="34" charset="0"/>
              </a:rPr>
              <a:t>pataba</a:t>
            </a:r>
            <a:r>
              <a:rPr lang="en-US" altLang="fil-PH" sz="28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186A5D9-398E-4218-8381-F03B1D3D9412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2" name="Date Placeholder 1">
            <a:extLst>
              <a:ext uri="{FF2B5EF4-FFF2-40B4-BE49-F238E27FC236}">
                <a16:creationId xmlns:a16="http://schemas.microsoft.com/office/drawing/2014/main" id="{8EE981CC-6A06-4B29-9462-7E6F31AEEE7B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AAD33805-5E3A-44AC-9852-EE7054FE426D}"/>
              </a:ext>
            </a:extLst>
          </p:cNvPr>
          <p:cNvSpPr txBox="1">
            <a:spLocks/>
          </p:cNvSpPr>
          <p:nvPr/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32BAE6A-B452-4007-8177-56DD051636F9}" type="slidenum">
              <a:rPr lang="en-GB" smtClean="0"/>
              <a:pPr/>
              <a:t>38</a:t>
            </a:fld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7F8896B-9F36-475F-B65D-F3D8CA061F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29"/>
          <a:stretch/>
        </p:blipFill>
        <p:spPr>
          <a:xfrm>
            <a:off x="259306" y="2374526"/>
            <a:ext cx="2904862" cy="29048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CF1B4F-EBD3-47CA-8301-AB76278DC9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67" b="-1695"/>
          <a:stretch/>
        </p:blipFill>
        <p:spPr>
          <a:xfrm>
            <a:off x="2930122" y="2423395"/>
            <a:ext cx="5099226" cy="3095958"/>
          </a:xfrm>
          <a:prstGeom prst="rect">
            <a:avLst/>
          </a:prstGeom>
        </p:spPr>
      </p:pic>
      <p:sp>
        <p:nvSpPr>
          <p:cNvPr id="18" name="TextBox 2">
            <a:extLst>
              <a:ext uri="{FF2B5EF4-FFF2-40B4-BE49-F238E27FC236}">
                <a16:creationId xmlns:a16="http://schemas.microsoft.com/office/drawing/2014/main" id="{2871E83E-3F69-420B-90D7-805F64BE7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128" y="5533621"/>
            <a:ext cx="19724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Garden soil 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2506D4A7-B504-491A-8DDE-FAB276E83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845" y="5333566"/>
            <a:ext cx="192351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1800" i="1" dirty="0">
                <a:latin typeface="+mn-lt"/>
                <a:cs typeface="+mn-cs"/>
              </a:rPr>
              <a:t>Carbonized Rice Hull (CRH)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A680283-6489-4BD5-9846-4A4089727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4833" y="2902111"/>
            <a:ext cx="3357126" cy="2138525"/>
          </a:xfrm>
          <a:prstGeom prst="rect">
            <a:avLst/>
          </a:prstGeom>
        </p:spPr>
      </p:pic>
      <p:sp>
        <p:nvSpPr>
          <p:cNvPr id="23" name="TextBox 2">
            <a:extLst>
              <a:ext uri="{FF2B5EF4-FFF2-40B4-BE49-F238E27FC236}">
                <a16:creationId xmlns:a16="http://schemas.microsoft.com/office/drawing/2014/main" id="{40E78503-EB40-46CE-A655-FE27C8EFC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7733" y="5396316"/>
            <a:ext cx="19724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Compost</a:t>
            </a:r>
          </a:p>
        </p:txBody>
      </p:sp>
    </p:spTree>
    <p:extLst>
      <p:ext uri="{BB962C8B-B14F-4D97-AF65-F5344CB8AC3E}">
        <p14:creationId xmlns:p14="http://schemas.microsoft.com/office/powerpoint/2010/main" val="4045832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0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>
            <a:extLst>
              <a:ext uri="{FF2B5EF4-FFF2-40B4-BE49-F238E27FC236}">
                <a16:creationId xmlns:a16="http://schemas.microsoft.com/office/drawing/2014/main" id="{6368AD22-E1C2-40F8-B7C5-B3DAF8D3D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67" y="1190070"/>
            <a:ext cx="3938588" cy="285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3">
            <a:extLst>
              <a:ext uri="{FF2B5EF4-FFF2-40B4-BE49-F238E27FC236}">
                <a16:creationId xmlns:a16="http://schemas.microsoft.com/office/drawing/2014/main" id="{E3923421-E733-4509-81B2-ECF2BAFDD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6678" y="434976"/>
            <a:ext cx="3449955" cy="235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0E33ED-F907-421C-B9A1-C65BEA35A6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43" t="-1151" r="-1231"/>
          <a:stretch/>
        </p:blipFill>
        <p:spPr>
          <a:xfrm>
            <a:off x="5133975" y="3287431"/>
            <a:ext cx="4297680" cy="2560320"/>
          </a:xfrm>
          <a:prstGeom prst="rect">
            <a:avLst/>
          </a:prstGeom>
        </p:spPr>
      </p:pic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39</a:t>
            </a:fld>
            <a:endParaRPr lang="en-GB" dirty="0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D1A4B406-35A4-4F8F-91EC-CF5662FFE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748" y="4075428"/>
            <a:ext cx="3027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Sowing in tray</a:t>
            </a:r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04E91C85-BBBD-4349-8C5B-658912BCB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0483" y="2901314"/>
            <a:ext cx="30271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Sown on PE plastic  seedling tray</a:t>
            </a:r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20D716D4-5AEE-471E-9937-247533155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1122" y="5710648"/>
            <a:ext cx="3027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800" i="1" dirty="0">
                <a:latin typeface="+mn-lt"/>
                <a:cs typeface="+mn-cs"/>
              </a:rPr>
              <a:t>Sown on </a:t>
            </a:r>
            <a:r>
              <a:rPr lang="en-US" sz="2800" i="1" dirty="0" err="1">
                <a:latin typeface="+mn-lt"/>
                <a:cs typeface="+mn-cs"/>
              </a:rPr>
              <a:t>eggtray</a:t>
            </a:r>
            <a:endParaRPr lang="en-US" sz="2800" i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849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2" name="Footer Placeholder 2"/>
          <p:cNvSpPr txBox="1">
            <a:spLocks/>
          </p:cNvSpPr>
          <p:nvPr/>
        </p:nvSpPr>
        <p:spPr bwMode="auto">
          <a:xfrm>
            <a:off x="4030744" y="6473682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06903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CB77F-DCB9-4409-860B-3E9FABC80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2360" y="1719574"/>
            <a:ext cx="3951674" cy="821230"/>
          </a:xfrm>
        </p:spPr>
        <p:txBody>
          <a:bodyPr/>
          <a:lstStyle/>
          <a:p>
            <a:r>
              <a:rPr lang="en-US" dirty="0"/>
              <a:t>OBJECTIVES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61666526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40</a:t>
            </a:fld>
            <a:endParaRPr lang="en-GB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A158C848-18CE-451A-A61F-E95CF7783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754" y="481691"/>
            <a:ext cx="2525946" cy="66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latin typeface="+mn-lt"/>
                <a:cs typeface="+mn-cs"/>
              </a:rPr>
              <a:t>Hardening: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BCB291A-FD21-4193-ACCA-848BD00D1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46" y="2339805"/>
            <a:ext cx="4286729" cy="3210909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FECE826-FC05-435B-B766-4B5B83A1D8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5026" y="2339806"/>
            <a:ext cx="4842265" cy="3232487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37" name="TextBox 2">
            <a:extLst>
              <a:ext uri="{FF2B5EF4-FFF2-40B4-BE49-F238E27FC236}">
                <a16:creationId xmlns:a16="http://schemas.microsoft.com/office/drawing/2014/main" id="{284C5C77-D58D-4369-AABB-ABE4A7441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4271" y="5550715"/>
            <a:ext cx="3027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i="1" dirty="0">
                <a:latin typeface="+mn-lt"/>
                <a:cs typeface="+mn-cs"/>
              </a:rPr>
              <a:t>Hardened</a:t>
            </a: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C7AE9E00-A0F1-421F-B0DB-935ACE739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103" y="5559081"/>
            <a:ext cx="3027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i="1" dirty="0">
                <a:latin typeface="+mn-lt"/>
                <a:cs typeface="+mn-cs"/>
              </a:rPr>
              <a:t>Not Hardened</a:t>
            </a:r>
          </a:p>
        </p:txBody>
      </p:sp>
      <p:sp>
        <p:nvSpPr>
          <p:cNvPr id="39" name="TextBox 2">
            <a:extLst>
              <a:ext uri="{FF2B5EF4-FFF2-40B4-BE49-F238E27FC236}">
                <a16:creationId xmlns:a16="http://schemas.microsoft.com/office/drawing/2014/main" id="{BC5B9A51-A173-4E4B-AFA6-B3FD453DD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6658" y="1148605"/>
            <a:ext cx="54783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Gradual introduction of seedlings direct to sunlight</a:t>
            </a:r>
          </a:p>
        </p:txBody>
      </p:sp>
    </p:spTree>
    <p:extLst>
      <p:ext uri="{BB962C8B-B14F-4D97-AF65-F5344CB8AC3E}">
        <p14:creationId xmlns:p14="http://schemas.microsoft.com/office/powerpoint/2010/main" val="288944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7" grpId="0"/>
      <p:bldP spid="38" grpId="0"/>
      <p:bldP spid="3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41</a:t>
            </a:fld>
            <a:endParaRPr lang="en-GB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A158C848-18CE-451A-A61F-E95CF7783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754" y="481691"/>
            <a:ext cx="2525946" cy="66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latin typeface="+mn-lt"/>
                <a:cs typeface="+mn-cs"/>
              </a:rPr>
              <a:t>Transplanting: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FCCBFA-3FBE-45FA-8F0C-2C2EE10EB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84"/>
          <a:stretch/>
        </p:blipFill>
        <p:spPr>
          <a:xfrm>
            <a:off x="407754" y="1590213"/>
            <a:ext cx="4480560" cy="3200400"/>
          </a:xfrm>
          <a:prstGeom prst="rect">
            <a:avLst/>
          </a:prstGeom>
        </p:spPr>
      </p:pic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5571058" y="716805"/>
            <a:ext cx="6443141" cy="5130800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Seedling age for transplanting: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Eggplant 	= 2 – 3 weeks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Lettuce 		= 1 - 2 weeks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Cabbage	= 2 – 3 weeks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Squash 		= 1 – 2 weeks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fil-PH" sz="2800" dirty="0" err="1">
                <a:latin typeface="Arial" panose="020B0604020202020204" pitchFamily="34" charset="0"/>
                <a:cs typeface="Arial" panose="020B0604020202020204" pitchFamily="34" charset="0"/>
              </a:rPr>
              <a:t>Pechay</a:t>
            </a: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fil-PH" sz="2800" dirty="0" err="1">
                <a:latin typeface="Arial" panose="020B0604020202020204" pitchFamily="34" charset="0"/>
                <a:cs typeface="Arial" panose="020B0604020202020204" pitchFamily="34" charset="0"/>
              </a:rPr>
              <a:t>Mustaza</a:t>
            </a: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	    = 1 – 2 weeks Tomato/hot pepper 	= 2 - 3 weeks</a:t>
            </a:r>
          </a:p>
        </p:txBody>
      </p:sp>
    </p:spTree>
    <p:extLst>
      <p:ext uri="{BB962C8B-B14F-4D97-AF65-F5344CB8AC3E}">
        <p14:creationId xmlns:p14="http://schemas.microsoft.com/office/powerpoint/2010/main" val="3335332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42</a:t>
            </a:fld>
            <a:endParaRPr lang="en-GB" dirty="0"/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745681" y="1192457"/>
            <a:ext cx="2529858" cy="487136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a. Trellising: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C5D4F5-0F3F-41B9-982D-F3E5CB391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935" y="4222797"/>
            <a:ext cx="2792576" cy="20917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DF7F36-2C34-4E52-AB76-4DC62CF4B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420" y="3352800"/>
            <a:ext cx="2242376" cy="2993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CA6F6E-44C4-4DE6-A582-BC804C2E2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935" y="1920646"/>
            <a:ext cx="2792576" cy="20917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42EA35-86B0-4275-A706-9AED38AB68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908" y="641366"/>
            <a:ext cx="3122004" cy="54721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38F90B-7DAC-45FA-8F34-4A110A6742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920" y="291356"/>
            <a:ext cx="2242376" cy="3009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592E13A-BA53-4886-B054-AE76F86963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972" y="641366"/>
            <a:ext cx="3122004" cy="5472179"/>
          </a:xfrm>
          <a:prstGeom prst="rect">
            <a:avLst/>
          </a:prstGeom>
        </p:spPr>
      </p:pic>
      <p:sp>
        <p:nvSpPr>
          <p:cNvPr id="26" name="Content Placeholder 7">
            <a:extLst>
              <a:ext uri="{FF2B5EF4-FFF2-40B4-BE49-F238E27FC236}">
                <a16:creationId xmlns:a16="http://schemas.microsoft.com/office/drawing/2014/main" id="{83669E79-86F5-467F-94BF-E63E1C2B9D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668" y="435356"/>
            <a:ext cx="3193871" cy="757101"/>
          </a:xfrm>
        </p:spPr>
        <p:txBody>
          <a:bodyPr/>
          <a:lstStyle/>
          <a:p>
            <a:pPr lvl="2" indent="0">
              <a:buNone/>
            </a:pPr>
            <a:r>
              <a:rPr lang="en-GB" sz="3600" dirty="0">
                <a:solidFill>
                  <a:srgbClr val="008443"/>
                </a:solidFill>
              </a:rPr>
              <a:t>PRODUCE: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723733853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43</a:t>
            </a:fld>
            <a:endParaRPr lang="en-GB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A158C848-18CE-451A-A61F-E95CF7783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754" y="34099"/>
            <a:ext cx="3275246" cy="66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latin typeface="+mn-lt"/>
                <a:cs typeface="+mn-cs"/>
              </a:rPr>
              <a:t>Cultural Practices: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623880" y="701013"/>
            <a:ext cx="2219333" cy="80719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a. Pruning:</a:t>
            </a:r>
            <a:endParaRPr lang="en-US" altLang="fil-PH" sz="28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BF42C762-71FD-4CFD-8BE3-AFCF7A2C4AA3}"/>
              </a:ext>
            </a:extLst>
          </p:cNvPr>
          <p:cNvSpPr txBox="1">
            <a:spLocks noChangeArrowheads="1"/>
          </p:cNvSpPr>
          <p:nvPr/>
        </p:nvSpPr>
        <p:spPr>
          <a:xfrm>
            <a:off x="2225386" y="1641235"/>
            <a:ext cx="8515861" cy="4118473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At least .75meter from the base of the climbing plant to avoid reproduction of non-beneficial insects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Remove extra leaves, side and not beneficial branches purposely the nutrient will be concentrated to the flowers then fruit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Cut plant parts with disease and insect damaged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To avoid fruit touching the ground that lead to fruit rotting.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endParaRPr lang="en-US" altLang="fil-PH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0000"/>
              </a:lnSpc>
              <a:buAutoNum type="romanLcPeriod"/>
            </a:pPr>
            <a:endParaRPr lang="en-US" altLang="fil-PH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16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44</a:t>
            </a:fld>
            <a:endParaRPr lang="en-GB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A158C848-18CE-451A-A61F-E95CF7783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754" y="34099"/>
            <a:ext cx="3275246" cy="66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b="1" dirty="0">
                <a:latin typeface="+mn-lt"/>
                <a:cs typeface="+mn-cs"/>
              </a:rPr>
              <a:t>Cultural Practices: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623880" y="701013"/>
            <a:ext cx="2462220" cy="80719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a. Pruning: </a:t>
            </a:r>
            <a:endParaRPr lang="en-US" altLang="fil-PH" sz="2800" b="1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5B3A5-94D8-4384-A268-8C368D8D90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865" y="367556"/>
            <a:ext cx="4435312" cy="59137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2D88A9-66F8-4F8C-AE67-E6A2A8B9FB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80" y="1768318"/>
            <a:ext cx="5936487" cy="444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007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45</a:t>
            </a:fld>
            <a:endParaRPr lang="en-GB" dirty="0"/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623880" y="701013"/>
            <a:ext cx="2716220" cy="80719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b. Weeding: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BF42C762-71FD-4CFD-8BE3-AFCF7A2C4AA3}"/>
              </a:ext>
            </a:extLst>
          </p:cNvPr>
          <p:cNvSpPr txBox="1">
            <a:spLocks noChangeArrowheads="1"/>
          </p:cNvSpPr>
          <p:nvPr/>
        </p:nvSpPr>
        <p:spPr>
          <a:xfrm>
            <a:off x="2416718" y="1440031"/>
            <a:ext cx="8515861" cy="170008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400" dirty="0">
                <a:latin typeface="Arial" panose="020B0604020202020204" pitchFamily="34" charset="0"/>
                <a:cs typeface="Arial" panose="020B0604020202020204" pitchFamily="34" charset="0"/>
              </a:rPr>
              <a:t>Remove all weeds to avoid competing for the absorption of nutrients, sunlight, water and space.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400" dirty="0">
                <a:latin typeface="Arial" panose="020B0604020202020204" pitchFamily="34" charset="0"/>
                <a:cs typeface="Arial" panose="020B0604020202020204" pitchFamily="34" charset="0"/>
              </a:rPr>
              <a:t>Weeds can be a home for non-beneficial insect and place for them to reproduce.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endParaRPr lang="en-US" altLang="fil-P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0000"/>
              </a:lnSpc>
              <a:buAutoNum type="romanLcPeriod"/>
            </a:pPr>
            <a:endParaRPr lang="en-US" altLang="fil-P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fil-PH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82BC536A-4FB0-4E43-B3D0-390DD7EC4947}"/>
              </a:ext>
            </a:extLst>
          </p:cNvPr>
          <p:cNvSpPr txBox="1">
            <a:spLocks noChangeArrowheads="1"/>
          </p:cNvSpPr>
          <p:nvPr/>
        </p:nvSpPr>
        <p:spPr>
          <a:xfrm>
            <a:off x="623880" y="3067625"/>
            <a:ext cx="2716220" cy="80719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c. Watering: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00CEE9D-7434-405A-AC98-FC10ED1B3CCB}"/>
              </a:ext>
            </a:extLst>
          </p:cNvPr>
          <p:cNvSpPr txBox="1">
            <a:spLocks noChangeArrowheads="1"/>
          </p:cNvSpPr>
          <p:nvPr/>
        </p:nvSpPr>
        <p:spPr>
          <a:xfrm>
            <a:off x="2416718" y="3874820"/>
            <a:ext cx="8812612" cy="2054145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Maintain good soil moisture level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Water less often, but thoroughly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Water late in the afternoon or early in the morning</a:t>
            </a:r>
          </a:p>
          <a:p>
            <a:pPr marL="571500" indent="-571500">
              <a:lnSpc>
                <a:spcPct val="100000"/>
              </a:lnSpc>
              <a:buClrTx/>
              <a:buFont typeface="Wingdings" panose="05000000000000000000" pitchFamily="2" charset="2"/>
              <a:buChar char="ü"/>
            </a:pPr>
            <a:r>
              <a:rPr lang="en-US" altLang="fil-PH" sz="2800" dirty="0">
                <a:latin typeface="Arial" panose="020B0604020202020204" pitchFamily="34" charset="0"/>
                <a:cs typeface="Arial" panose="020B0604020202020204" pitchFamily="34" charset="0"/>
              </a:rPr>
              <a:t>Keep leaves dry to avoid disease</a:t>
            </a:r>
          </a:p>
          <a:p>
            <a:pPr marL="571500" indent="-571500">
              <a:lnSpc>
                <a:spcPct val="100000"/>
              </a:lnSpc>
              <a:buAutoNum type="romanLcPeriod"/>
            </a:pPr>
            <a:endParaRPr lang="en-US" altLang="fil-PH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fil-PH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940028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46</a:t>
            </a:fld>
            <a:endParaRPr lang="en-GB" dirty="0"/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368024" y="619799"/>
            <a:ext cx="5321576" cy="701124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d. Pest and Disease Control: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B52E07B5-B4FC-41DE-9022-932FF823E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085" y="5433936"/>
            <a:ext cx="4435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  <a:cs typeface="+mn-cs"/>
              </a:rPr>
              <a:t>Fruit wrapping against fruit flies</a:t>
            </a:r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C17C8D38-4BBC-428D-A6F1-191A6F8F0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2768" y="5484222"/>
            <a:ext cx="32335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en-US" sz="2000" i="1" dirty="0">
                <a:latin typeface="+mn-lt"/>
              </a:rPr>
              <a:t>Removal of insect and damaged parts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DA1CF841-03FF-409E-9DA7-9A321E03E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8768" y="1223780"/>
            <a:ext cx="5403920" cy="404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>
            <a:extLst>
              <a:ext uri="{FF2B5EF4-FFF2-40B4-BE49-F238E27FC236}">
                <a16:creationId xmlns:a16="http://schemas.microsoft.com/office/drawing/2014/main" id="{638AC402-53E1-4871-AE44-D64DC177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11" y="1847021"/>
            <a:ext cx="4828815" cy="34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6600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CD8FA98-D877-48DC-9E6D-1C35332FD091}"/>
              </a:ext>
            </a:extLst>
          </p:cNvPr>
          <p:cNvSpPr txBox="1">
            <a:spLocks/>
          </p:cNvSpPr>
          <p:nvPr/>
        </p:nvSpPr>
        <p:spPr bwMode="auto">
          <a:xfrm>
            <a:off x="3892959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Pilipinas Shell Foundation, Inc. </a:t>
            </a:r>
            <a:endParaRPr lang="en-GB" sz="1200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69BF5C47-3607-41A1-9588-942410F21F06}"/>
              </a:ext>
            </a:extLst>
          </p:cNvPr>
          <p:cNvSpPr txBox="1">
            <a:spLocks/>
          </p:cNvSpPr>
          <p:nvPr/>
        </p:nvSpPr>
        <p:spPr bwMode="auto">
          <a:xfrm>
            <a:off x="9030483" y="6452469"/>
            <a:ext cx="2293694" cy="23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/>
              <a:t>Date: August 31, 2019</a:t>
            </a:r>
            <a:endParaRPr lang="en-GB" sz="1200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F1C2D501-95A5-4070-8BA9-6A697A3E1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4177" y="6469199"/>
            <a:ext cx="355564" cy="237600"/>
          </a:xfrm>
        </p:spPr>
        <p:txBody>
          <a:bodyPr/>
          <a:lstStyle/>
          <a:p>
            <a:fld id="{D32BAE6A-B452-4007-8177-56DD051636F9}" type="slidenum">
              <a:rPr lang="en-GB" smtClean="0"/>
              <a:pPr/>
              <a:t>47</a:t>
            </a:fld>
            <a:endParaRPr lang="en-GB" dirty="0"/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57416DF5-A7A7-4B42-9CFD-901BCB37F93D}"/>
              </a:ext>
            </a:extLst>
          </p:cNvPr>
          <p:cNvSpPr txBox="1">
            <a:spLocks noChangeArrowheads="1"/>
          </p:cNvSpPr>
          <p:nvPr/>
        </p:nvSpPr>
        <p:spPr>
          <a:xfrm>
            <a:off x="368024" y="619799"/>
            <a:ext cx="5321576" cy="701124"/>
          </a:xfrm>
          <a:prstGeom prst="rect">
            <a:avLst/>
          </a:prstGeom>
        </p:spPr>
        <p:txBody>
          <a:bodyPr/>
          <a:lstStyle>
            <a:lvl1pPr marL="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46888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3776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0664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52" indent="-246888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155575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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il-PH" sz="2800" b="1" dirty="0">
                <a:latin typeface="Arial" panose="020B0604020202020204" pitchFamily="34" charset="0"/>
                <a:cs typeface="Arial" panose="020B0604020202020204" pitchFamily="34" charset="0"/>
              </a:rPr>
              <a:t>e. Harvesting:</a:t>
            </a:r>
          </a:p>
          <a:p>
            <a:endParaRPr lang="en-US" altLang="fil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281">
            <a:extLst>
              <a:ext uri="{FF2B5EF4-FFF2-40B4-BE49-F238E27FC236}">
                <a16:creationId xmlns:a16="http://schemas.microsoft.com/office/drawing/2014/main" id="{2541CBCF-3795-446E-B52A-250CFC9F0991}"/>
              </a:ext>
            </a:extLst>
          </p:cNvPr>
          <p:cNvSpPr txBox="1"/>
          <p:nvPr/>
        </p:nvSpPr>
        <p:spPr>
          <a:xfrm>
            <a:off x="977900" y="1076110"/>
            <a:ext cx="10846076" cy="52509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Harvest matured fruits only or depending on consumer’s demand</a:t>
            </a:r>
          </a:p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Use sharp cutting tools when harvesting</a:t>
            </a:r>
          </a:p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</a:t>
            </a:r>
            <a:r>
              <a:rPr lang="en-US" sz="2800" dirty="0" err="1"/>
              <a:t>Harest</a:t>
            </a:r>
            <a:r>
              <a:rPr lang="en-US" sz="2800" dirty="0"/>
              <a:t> fruits early in the morning and late in the afternoon all leafy vegetable</a:t>
            </a:r>
          </a:p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Place harvested crops to good containers</a:t>
            </a:r>
          </a:p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sort good quality fruits to not good quality fruit</a:t>
            </a:r>
          </a:p>
          <a:p>
            <a:pPr marL="457200" lvl="0" indent="-355600" rtl="0">
              <a:lnSpc>
                <a:spcPct val="15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ü"/>
            </a:pPr>
            <a:r>
              <a:rPr lang="en-US" sz="2800" dirty="0"/>
              <a:t> Separate ripe fruits from not ripe harvest</a:t>
            </a:r>
          </a:p>
        </p:txBody>
      </p:sp>
    </p:spTree>
    <p:extLst>
      <p:ext uri="{BB962C8B-B14F-4D97-AF65-F5344CB8AC3E}">
        <p14:creationId xmlns:p14="http://schemas.microsoft.com/office/powerpoint/2010/main" val="3592017870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088945" y="1326233"/>
            <a:ext cx="10235232" cy="3283474"/>
          </a:xfrm>
        </p:spPr>
        <p:txBody>
          <a:bodyPr/>
          <a:lstStyle/>
          <a:p>
            <a:pPr lvl="1"/>
            <a:r>
              <a:rPr lang="en-US" sz="2800" dirty="0"/>
              <a:t> To know the advantages and benefits of Urban Container Gardening</a:t>
            </a:r>
            <a:endParaRPr lang="en-PH" sz="2800" dirty="0"/>
          </a:p>
          <a:p>
            <a:pPr lvl="1"/>
            <a:r>
              <a:rPr lang="en-US" sz="2800" dirty="0"/>
              <a:t> To know types of Urban Container Gardening</a:t>
            </a:r>
            <a:endParaRPr lang="en-PH" sz="2800" dirty="0"/>
          </a:p>
          <a:p>
            <a:pPr lvl="1"/>
            <a:r>
              <a:rPr lang="en-US" sz="2800" dirty="0"/>
              <a:t> To learn ways and steps in growing vegetable crops</a:t>
            </a:r>
          </a:p>
          <a:p>
            <a:pPr lvl="1"/>
            <a:r>
              <a:rPr lang="en-US" sz="2800" dirty="0"/>
              <a:t> Learn proper ways in composting</a:t>
            </a:r>
            <a:endParaRPr lang="en-PH" sz="2800" dirty="0"/>
          </a:p>
          <a:p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</p:spTree>
    <p:extLst>
      <p:ext uri="{BB962C8B-B14F-4D97-AF65-F5344CB8AC3E}">
        <p14:creationId xmlns:p14="http://schemas.microsoft.com/office/powerpoint/2010/main" val="241641349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12" name="Footer Placeholder 2"/>
          <p:cNvSpPr txBox="1">
            <a:spLocks/>
          </p:cNvSpPr>
          <p:nvPr/>
        </p:nvSpPr>
        <p:spPr bwMode="auto">
          <a:xfrm>
            <a:off x="4030744" y="6473682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E1E8C3F-A578-4E45-805A-B7422929E59B}"/>
              </a:ext>
            </a:extLst>
          </p:cNvPr>
          <p:cNvSpPr txBox="1">
            <a:spLocks/>
          </p:cNvSpPr>
          <p:nvPr/>
        </p:nvSpPr>
        <p:spPr bwMode="auto">
          <a:xfrm>
            <a:off x="711037" y="1672638"/>
            <a:ext cx="7565445" cy="821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35770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2800" b="0" kern="1200" cap="none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09585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213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357708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defRPr sz="1867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Introduction and Overview</a:t>
            </a:r>
          </a:p>
        </p:txBody>
      </p:sp>
    </p:spTree>
    <p:extLst>
      <p:ext uri="{BB962C8B-B14F-4D97-AF65-F5344CB8AC3E}">
        <p14:creationId xmlns:p14="http://schemas.microsoft.com/office/powerpoint/2010/main" val="131958847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130784" y="760624"/>
            <a:ext cx="10235232" cy="4838897"/>
          </a:xfrm>
        </p:spPr>
        <p:txBody>
          <a:bodyPr/>
          <a:lstStyle/>
          <a:p>
            <a:r>
              <a:rPr lang="en-GB" sz="4000" dirty="0">
                <a:solidFill>
                  <a:srgbClr val="008443"/>
                </a:solidFill>
              </a:rPr>
              <a:t>Urban Gardening:</a:t>
            </a:r>
          </a:p>
          <a:p>
            <a:pPr lvl="3">
              <a:buFontTx/>
              <a:buChar char="-"/>
            </a:pPr>
            <a:r>
              <a:rPr lang="en-PH" sz="3200" dirty="0"/>
              <a:t>means growing on rooftops, balconies, alleyways, sidewalks or whatever little space the gardener has available using containers.</a:t>
            </a:r>
          </a:p>
          <a:p>
            <a:pPr lvl="3">
              <a:buFontTx/>
              <a:buChar char="-"/>
            </a:pPr>
            <a:r>
              <a:rPr lang="en-PH" sz="3200" dirty="0"/>
              <a:t>process of growing plants of all types and varieties in an urban environment.</a:t>
            </a:r>
            <a:endParaRPr lang="en-GB" sz="7200" dirty="0"/>
          </a:p>
          <a:p>
            <a:endParaRPr lang="en-GB" sz="5400" dirty="0"/>
          </a:p>
          <a:p>
            <a:pPr marL="0" lvl="1" indent="0">
              <a:lnSpc>
                <a:spcPct val="100000"/>
              </a:lnSpc>
              <a:buNone/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  <a:p>
            <a:pPr>
              <a:lnSpc>
                <a:spcPct val="100000"/>
              </a:lnSpc>
            </a:pPr>
            <a:endParaRPr lang="en-GB" sz="36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July 5, 2019</a:t>
            </a:r>
          </a:p>
        </p:txBody>
      </p:sp>
    </p:spTree>
    <p:extLst>
      <p:ext uri="{BB962C8B-B14F-4D97-AF65-F5344CB8AC3E}">
        <p14:creationId xmlns:p14="http://schemas.microsoft.com/office/powerpoint/2010/main" val="103879999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13984-C558-4E6D-9B43-25ECDB1FE549}"/>
              </a:ext>
            </a:extLst>
          </p:cNvPr>
          <p:cNvSpPr txBox="1"/>
          <p:nvPr/>
        </p:nvSpPr>
        <p:spPr>
          <a:xfrm>
            <a:off x="681414" y="521366"/>
            <a:ext cx="669866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GB" sz="3200" dirty="0">
                <a:solidFill>
                  <a:srgbClr val="008443"/>
                </a:solidFill>
              </a:rPr>
              <a:t>Concepts of Urban Gardening:</a:t>
            </a:r>
          </a:p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CA2C87-F2CC-456C-B8FF-8A0D671B6392}"/>
              </a:ext>
            </a:extLst>
          </p:cNvPr>
          <p:cNvSpPr txBox="1"/>
          <p:nvPr/>
        </p:nvSpPr>
        <p:spPr>
          <a:xfrm>
            <a:off x="1573814" y="1612177"/>
            <a:ext cx="3695700" cy="8429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kern="0" dirty="0">
                <a:solidFill>
                  <a:srgbClr val="595959"/>
                </a:solidFill>
                <a:ea typeface="Arial" charset="0"/>
              </a:rPr>
              <a:t>Container Gardening</a:t>
            </a: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DB2ED41-BF26-4A06-9836-5C6C40683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14" y="2618838"/>
            <a:ext cx="4703260" cy="35229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Picture 11" descr="bottle-gardening-dsc01843[1]">
            <a:extLst>
              <a:ext uri="{FF2B5EF4-FFF2-40B4-BE49-F238E27FC236}">
                <a16:creationId xmlns:a16="http://schemas.microsoft.com/office/drawing/2014/main" id="{21B51F5E-D871-4F42-85F5-037027B8C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1186" y="1846180"/>
            <a:ext cx="5559400" cy="4176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041605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 bwMode="auto">
          <a:xfrm>
            <a:off x="40307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1219170" rtl="0" eaLnBrk="1" latinLnBrk="0" hangingPunct="1">
              <a:defRPr sz="85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err="1"/>
              <a:t>Pilipinas</a:t>
            </a:r>
            <a:r>
              <a:rPr lang="en-GB" sz="1200" dirty="0"/>
              <a:t> Shell Foundation, Inc. </a:t>
            </a:r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9015868" y="6452469"/>
            <a:ext cx="2293694" cy="237601"/>
          </a:xfrm>
        </p:spPr>
        <p:txBody>
          <a:bodyPr/>
          <a:lstStyle/>
          <a:p>
            <a:r>
              <a:rPr lang="en-GB" sz="1200" dirty="0"/>
              <a:t>Date: August 31,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13984-C558-4E6D-9B43-25ECDB1FE549}"/>
              </a:ext>
            </a:extLst>
          </p:cNvPr>
          <p:cNvSpPr txBox="1"/>
          <p:nvPr/>
        </p:nvSpPr>
        <p:spPr>
          <a:xfrm>
            <a:off x="681414" y="521366"/>
            <a:ext cx="669866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GB" sz="3200" dirty="0">
                <a:solidFill>
                  <a:srgbClr val="008443"/>
                </a:solidFill>
              </a:rPr>
              <a:t>Concepts of Urban Gardening:</a:t>
            </a:r>
          </a:p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40E633-1545-48EA-9DB9-014CCC6A2BD0}"/>
              </a:ext>
            </a:extLst>
          </p:cNvPr>
          <p:cNvSpPr txBox="1"/>
          <p:nvPr/>
        </p:nvSpPr>
        <p:spPr>
          <a:xfrm>
            <a:off x="681414" y="2811780"/>
            <a:ext cx="2394632" cy="166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914400">
              <a:lnSpc>
                <a:spcPct val="140000"/>
              </a:lnSpc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US" sz="3200" kern="0" dirty="0">
                <a:solidFill>
                  <a:srgbClr val="595959"/>
                </a:solidFill>
                <a:ea typeface="Arial" charset="0"/>
              </a:rPr>
              <a:t>Community Gardening</a:t>
            </a:r>
            <a:endParaRPr lang="en-PH" sz="3200" kern="0" dirty="0" err="1">
              <a:solidFill>
                <a:srgbClr val="595959"/>
              </a:solidFill>
              <a:ea typeface="Arial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AA4D9D-E604-45B4-96E0-84CC2F33D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590" y="1435767"/>
            <a:ext cx="8214967" cy="465882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41238389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Shell WizKit V3_Template_Widescreen_01june2016">
  <a:themeElements>
    <a:clrScheme name="Shell Colour Palette">
      <a:dk1>
        <a:srgbClr val="595959"/>
      </a:dk1>
      <a:lt1>
        <a:srgbClr val="FFFFFF"/>
      </a:lt1>
      <a:dk2>
        <a:srgbClr val="A6A6A6"/>
      </a:dk2>
      <a:lt2>
        <a:srgbClr val="D9D9D9"/>
      </a:lt2>
      <a:accent1>
        <a:srgbClr val="FBCE07"/>
      </a:accent1>
      <a:accent2>
        <a:srgbClr val="DD1D21"/>
      </a:accent2>
      <a:accent3>
        <a:srgbClr val="003C88"/>
      </a:accent3>
      <a:accent4>
        <a:srgbClr val="641964"/>
      </a:accent4>
      <a:accent5>
        <a:srgbClr val="008443"/>
      </a:accent5>
      <a:accent6>
        <a:srgbClr val="EB8705"/>
      </a:accent6>
      <a:hlink>
        <a:srgbClr val="000000"/>
      </a:hlink>
      <a:folHlink>
        <a:srgbClr val="000000"/>
      </a:folHlink>
    </a:clrScheme>
    <a:fontScheme name="Shell Theme Fonts">
      <a:majorFont>
        <a:latin typeface="Futura Bold"/>
        <a:ea typeface=""/>
        <a:cs typeface=""/>
      </a:majorFont>
      <a:minorFont>
        <a:latin typeface="Futura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82880" rIns="182880" rtlCol="0" anchor="ctr"/>
      <a:lstStyle>
        <a:defPPr>
          <a:defRPr dirty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19456" indent="-219456" defTabSz="914400">
          <a:lnSpc>
            <a:spcPct val="140000"/>
          </a:lnSpc>
          <a:spcAft>
            <a:spcPts val="0"/>
          </a:spcAft>
          <a:buClr>
            <a:srgbClr val="DD1D21"/>
          </a:buClr>
          <a:buSzPct val="85000"/>
          <a:buFont typeface="Wingdings" panose="05000000000000000000" pitchFamily="2" charset="2"/>
          <a:buChar char=""/>
          <a:tabLst>
            <a:tab pos="1081088" algn="l"/>
          </a:tabLst>
          <a:defRPr sz="1600" kern="0" dirty="0" err="1" smtClean="0">
            <a:solidFill>
              <a:srgbClr val="595959"/>
            </a:solidFill>
            <a:ea typeface="Arial" charset="0"/>
          </a:defRPr>
        </a:defPPr>
      </a:lstStyle>
    </a:txDef>
  </a:objectDefaults>
  <a:extraClrSchemeLst/>
  <a:custClrLst>
    <a:custClr name="Shell-yellow">
      <a:srgbClr val="FBCE07"/>
    </a:custClr>
    <a:custClr name="Shell-yellow-60%">
      <a:srgbClr val="FDE26A"/>
    </a:custClr>
    <a:custClr name="Shell-yellow-40%">
      <a:srgbClr val="FDEB9C"/>
    </a:custClr>
    <a:custClr name="Shell-yellow-20%">
      <a:srgbClr val="FEF5CD"/>
    </a:custClr>
    <a:custClr name="Shell-yellow-20%">
      <a:srgbClr val="FEF5CD"/>
    </a:custClr>
    <a:custClr name="Shell-red">
      <a:srgbClr val="DD1D21"/>
    </a:custClr>
    <a:custClr name="Shell-red-60%">
      <a:srgbClr val="EB777A"/>
    </a:custClr>
    <a:custClr name="Shell-red-40%">
      <a:srgbClr val="F1A5A6"/>
    </a:custClr>
    <a:custClr name="Shell-red-20%">
      <a:srgbClr val="F8D2D3"/>
    </a:custClr>
    <a:custClr name="Shell-white">
      <a:srgbClr val="FFFFFF"/>
    </a:custClr>
    <a:custClr name="Shell-black">
      <a:srgbClr val="000000"/>
    </a:custClr>
    <a:custClr name="Shell-very dark grey">
      <a:srgbClr val="404040"/>
    </a:custClr>
    <a:custClr name="Shell-dark grey">
      <a:srgbClr val="595959"/>
    </a:custClr>
    <a:custClr name="Shell-mid grey">
      <a:srgbClr val="7F7F7F"/>
    </a:custClr>
    <a:custClr name="Shell-light grey">
      <a:srgbClr val="A6A6A6"/>
    </a:custClr>
    <a:custClr name="Shell-pale grey">
      <a:srgbClr val="D9D9D9"/>
    </a:custClr>
    <a:custClr name="Shell-very pale grey">
      <a:srgbClr val="F7F7F7"/>
    </a:custClr>
    <a:custClr name="Shell-dark blue">
      <a:srgbClr val="003C88"/>
    </a:custClr>
    <a:custClr name="Shell-dark blue-60%">
      <a:srgbClr val="668AB8"/>
    </a:custClr>
    <a:custClr name="Shell-dark blue-40%">
      <a:srgbClr val="99B1CF"/>
    </a:custClr>
    <a:custClr name="Shell-dark blue-20%">
      <a:srgbClr val="CCD8E7"/>
    </a:custClr>
    <a:custClr name="Shell-mid blue">
      <a:srgbClr val="009EB4"/>
    </a:custClr>
    <a:custClr name="Shell-mid blue-60%">
      <a:srgbClr val="66C5D2"/>
    </a:custClr>
    <a:custClr name="Shell-mid blue-40%">
      <a:srgbClr val="99D8E1"/>
    </a:custClr>
    <a:custClr name="Shell-mid blue-20%">
      <a:srgbClr val="CCECF0"/>
    </a:custClr>
    <a:custClr name="Shell-light blue">
      <a:srgbClr val="89CFDC"/>
    </a:custClr>
    <a:custClr name="Shell-light blue-60%">
      <a:srgbClr val="B8E2EA"/>
    </a:custClr>
    <a:custClr name="Shell-light blue-40%">
      <a:srgbClr val="D0ECF1"/>
    </a:custClr>
    <a:custClr name="Shell-light blue-20%">
      <a:srgbClr val="E7F5F8"/>
    </a:custClr>
    <a:custClr name="Shell-light green">
      <a:srgbClr val="BED50F"/>
    </a:custClr>
    <a:custClr name="Shell-light green-60%">
      <a:srgbClr val="D8E66F"/>
    </a:custClr>
    <a:custClr name="Shell-light green-40%">
      <a:srgbClr val="E5EE9F"/>
    </a:custClr>
    <a:custClr name="Shell-light green-20%">
      <a:srgbClr val="F2F7CF"/>
    </a:custClr>
    <a:custClr name="Shell-dark green">
      <a:srgbClr val="008443"/>
    </a:custClr>
    <a:custClr name="Shell-dark green-60%">
      <a:srgbClr val="66B58E"/>
    </a:custClr>
    <a:custClr name="Shell-dark green-40%">
      <a:srgbClr val="99CEB4"/>
    </a:custClr>
    <a:custClr name="Shell-dark green-20%">
      <a:srgbClr val="CCE6D9"/>
    </a:custClr>
    <a:custClr name="Shell-purple">
      <a:srgbClr val="641964"/>
    </a:custClr>
    <a:custClr name="Shell-purple-60%">
      <a:srgbClr val="A275A2"/>
    </a:custClr>
    <a:custClr name="Shell-purple-40%">
      <a:srgbClr val="C1A3C1"/>
    </a:custClr>
    <a:custClr name="Shell-purple-20%">
      <a:srgbClr val="E0D1E0"/>
    </a:custClr>
    <a:custClr name="Shell-lilac">
      <a:srgbClr val="BA95BE"/>
    </a:custClr>
    <a:custClr name="Shell-lilac-60%">
      <a:srgbClr val="D6BFD8"/>
    </a:custClr>
    <a:custClr name="Shell-lilac-40%">
      <a:srgbClr val="E3D5E5"/>
    </a:custClr>
    <a:custClr name="Shell-orange">
      <a:srgbClr val="EB8705"/>
    </a:custClr>
    <a:custClr name="Shell-orange-60%">
      <a:srgbClr val="F3B769"/>
    </a:custClr>
    <a:custClr name="Shell-orange-40%">
      <a:srgbClr val="F7CF9B"/>
    </a:custClr>
    <a:custClr name="Shell-brown">
      <a:srgbClr val="743410"/>
    </a:custClr>
    <a:custClr name="Shell-brown-60%">
      <a:srgbClr val="AC8570"/>
    </a:custClr>
    <a:custClr name="Shell-brown-40%">
      <a:srgbClr val="C7AE9F"/>
    </a:custClr>
    <a:custClr name="Shell-sand">
      <a:srgbClr val="FFEAC2"/>
    </a:custClr>
  </a:custClrLst>
  <a:extLst>
    <a:ext uri="{05A4C25C-085E-4340-85A3-A5531E510DB2}">
      <thm15:themeFamily xmlns:thm15="http://schemas.microsoft.com/office/thememl/2012/main" name="Shell Template - Widescreen - V23.potx" id="{904A4738-6107-4F97-A602-E69963B3CCA9}" vid="{12641F98-753D-417E-9439-D99B42323506}"/>
    </a:ext>
  </a:extLst>
</a:theme>
</file>

<file path=ppt/theme/theme2.xml><?xml version="1.0" encoding="utf-8"?>
<a:theme xmlns:a="http://schemas.openxmlformats.org/drawingml/2006/main" name="Office Theme">
  <a:themeElements>
    <a:clrScheme name="Shell Colour Palette">
      <a:dk1>
        <a:srgbClr val="595959"/>
      </a:dk1>
      <a:lt1>
        <a:srgbClr val="FFFFFF"/>
      </a:lt1>
      <a:dk2>
        <a:srgbClr val="A6A6A6"/>
      </a:dk2>
      <a:lt2>
        <a:srgbClr val="D9D9D9"/>
      </a:lt2>
      <a:accent1>
        <a:srgbClr val="FBCE07"/>
      </a:accent1>
      <a:accent2>
        <a:srgbClr val="DD1D21"/>
      </a:accent2>
      <a:accent3>
        <a:srgbClr val="003C88"/>
      </a:accent3>
      <a:accent4>
        <a:srgbClr val="641964"/>
      </a:accent4>
      <a:accent5>
        <a:srgbClr val="008443"/>
      </a:accent5>
      <a:accent6>
        <a:srgbClr val="EB8705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hell Colour Palette">
      <a:dk1>
        <a:srgbClr val="595959"/>
      </a:dk1>
      <a:lt1>
        <a:srgbClr val="FFFFFF"/>
      </a:lt1>
      <a:dk2>
        <a:srgbClr val="A6A6A6"/>
      </a:dk2>
      <a:lt2>
        <a:srgbClr val="D9D9D9"/>
      </a:lt2>
      <a:accent1>
        <a:srgbClr val="FBCE07"/>
      </a:accent1>
      <a:accent2>
        <a:srgbClr val="DD1D21"/>
      </a:accent2>
      <a:accent3>
        <a:srgbClr val="003C88"/>
      </a:accent3>
      <a:accent4>
        <a:srgbClr val="641964"/>
      </a:accent4>
      <a:accent5>
        <a:srgbClr val="008443"/>
      </a:accent5>
      <a:accent6>
        <a:srgbClr val="EB8705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6402C1CF1C4544982A7D2C8CE248A6" ma:contentTypeVersion="11" ma:contentTypeDescription="Create a new document." ma:contentTypeScope="" ma:versionID="4305462f4f734ceb2decc2bc8dccfcfa">
  <xsd:schema xmlns:xsd="http://www.w3.org/2001/XMLSchema" xmlns:xs="http://www.w3.org/2001/XMLSchema" xmlns:p="http://schemas.microsoft.com/office/2006/metadata/properties" xmlns:ns3="71e488a7-95e5-44fa-a7c9-5feac97a9326" xmlns:ns4="57390ba9-33e8-445d-b05f-16bec009f4e6" targetNamespace="http://schemas.microsoft.com/office/2006/metadata/properties" ma:root="true" ma:fieldsID="9cb01dc37246b87af8fa36270a3078fb" ns3:_="" ns4:_="">
    <xsd:import namespace="71e488a7-95e5-44fa-a7c9-5feac97a9326"/>
    <xsd:import namespace="57390ba9-33e8-445d-b05f-16bec009f4e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e488a7-95e5-44fa-a7c9-5feac97a9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90ba9-33e8-445d-b05f-16bec009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6FCDBB-DB59-47D4-89BF-9A479021BE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BEF85D-9DCE-474A-88B2-42C0C54244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e488a7-95e5-44fa-a7c9-5feac97a9326"/>
    <ds:schemaRef ds:uri="57390ba9-33e8-445d-b05f-16bec009f4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858954-4691-4E52-B483-098F209A72C6}">
  <ds:schemaRefs>
    <ds:schemaRef ds:uri="http://schemas.openxmlformats.org/package/2006/metadata/core-properties"/>
    <ds:schemaRef ds:uri="http://schemas.microsoft.com/office/2006/metadata/properties"/>
    <ds:schemaRef ds:uri="57390ba9-33e8-445d-b05f-16bec009f4e6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71e488a7-95e5-44fa-a7c9-5feac97a932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Shell WizKit V3_Template_Widescreen_01june2016</Template>
  <TotalTime>15867</TotalTime>
  <Words>1480</Words>
  <Application>Microsoft Macintosh PowerPoint</Application>
  <PresentationFormat>Widescreen</PresentationFormat>
  <Paragraphs>369</Paragraphs>
  <Slides>48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Futura Bold</vt:lpstr>
      <vt:lpstr>Calibri</vt:lpstr>
      <vt:lpstr>Futura Medium</vt:lpstr>
      <vt:lpstr>Arial</vt:lpstr>
      <vt:lpstr>Wingdings</vt:lpstr>
      <vt:lpstr>Times New Roman</vt:lpstr>
      <vt:lpstr>Shell WizKit V3_Template_Widescreen_01june2016</vt:lpstr>
      <vt:lpstr>Urban Vegetable Gardening    August 31, 2019 Meralco Multi-Purpose Hall, Ortigas Avenue, Meralco Center, Pasig City</vt:lpstr>
      <vt:lpstr>Topics:</vt:lpstr>
      <vt:lpstr>Topics: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short…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Shell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presentation title  Second title line if required</dc:title>
  <dc:creator>Pierre.Borra</dc:creator>
  <cp:lastModifiedBy>Microsoft Office User</cp:lastModifiedBy>
  <cp:revision>577</cp:revision>
  <cp:lastPrinted>2019-09-23T08:50:28Z</cp:lastPrinted>
  <dcterms:created xsi:type="dcterms:W3CDTF">2016-06-07T09:25:39Z</dcterms:created>
  <dcterms:modified xsi:type="dcterms:W3CDTF">2019-09-23T08:52:47Z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izKit Template Type">
    <vt:lpwstr>Widescreen</vt:lpwstr>
  </property>
  <property fmtid="{D5CDD505-2E9C-101B-9397-08002B2CF9AE}" pid="3" name="WizKit Template Version">
    <vt:i4>4</vt:i4>
  </property>
  <property fmtid="{D5CDD505-2E9C-101B-9397-08002B2CF9AE}" pid="4" name="ContentTypeId">
    <vt:lpwstr>0x0101008A6402C1CF1C4544982A7D2C8CE248A6</vt:lpwstr>
  </property>
</Properties>
</file>