
<file path=[Content_Types].xml><?xml version="1.0" encoding="utf-8"?>
<Types xmlns="http://schemas.openxmlformats.org/package/2006/content-types">
  <Default Extension="emf" ContentType="image/x-emf"/>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4"/>
  </p:sldMasterIdLst>
  <p:notesMasterIdLst>
    <p:notesMasterId r:id="rId30"/>
  </p:notesMasterIdLst>
  <p:handoutMasterIdLst>
    <p:handoutMasterId r:id="rId31"/>
  </p:handoutMasterIdLst>
  <p:sldIdLst>
    <p:sldId id="358" r:id="rId5"/>
    <p:sldId id="345" r:id="rId6"/>
    <p:sldId id="356" r:id="rId7"/>
    <p:sldId id="383" r:id="rId8"/>
    <p:sldId id="382" r:id="rId9"/>
    <p:sldId id="386" r:id="rId10"/>
    <p:sldId id="388" r:id="rId11"/>
    <p:sldId id="385" r:id="rId12"/>
    <p:sldId id="387" r:id="rId13"/>
    <p:sldId id="390" r:id="rId14"/>
    <p:sldId id="391" r:id="rId15"/>
    <p:sldId id="392" r:id="rId16"/>
    <p:sldId id="393" r:id="rId17"/>
    <p:sldId id="394" r:id="rId18"/>
    <p:sldId id="395" r:id="rId19"/>
    <p:sldId id="396" r:id="rId20"/>
    <p:sldId id="397" r:id="rId21"/>
    <p:sldId id="398" r:id="rId22"/>
    <p:sldId id="399" r:id="rId23"/>
    <p:sldId id="400" r:id="rId24"/>
    <p:sldId id="401" r:id="rId25"/>
    <p:sldId id="402" r:id="rId26"/>
    <p:sldId id="403" r:id="rId27"/>
    <p:sldId id="376" r:id="rId28"/>
    <p:sldId id="354" r:id="rId29"/>
  </p:sldIdLst>
  <p:sldSz cx="12192000" cy="6858000"/>
  <p:notesSz cx="6797675" cy="9926638"/>
  <p:embeddedFontLst>
    <p:embeddedFont>
      <p:font typeface="Futura Bold" panose="00000900000000000000" pitchFamily="2" charset="0"/>
      <p:regular r:id="rId32"/>
    </p:embeddedFont>
    <p:embeddedFont>
      <p:font typeface="Futura Light" panose="00000400000000000000" pitchFamily="2" charset="0"/>
      <p:regular r:id="rId33"/>
    </p:embeddedFont>
    <p:embeddedFont>
      <p:font typeface="Futura Medium" panose="00000400000000000000" pitchFamily="2" charset="0"/>
      <p:regular r:id="rId34"/>
      <p:bold r:id="rId35"/>
      <p:italic r:id="rId36"/>
      <p:boldItalic r:id="rId37"/>
    </p:embeddedFont>
  </p:embeddedFontLst>
  <p:defaultTex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CCE9DB"/>
    <a:srgbClr val="99CDB7"/>
    <a:srgbClr val="66B492"/>
    <a:srgbClr val="339B6E"/>
    <a:srgbClr val="DFD1DE"/>
    <a:srgbClr val="C0A2BD"/>
    <a:srgbClr val="A0749B"/>
    <a:srgbClr val="81457A"/>
    <a:srgbClr val="CCD7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8E944D0-1C10-49CF-BF35-4DE40C183C1A}" v="36" dt="2019-08-30T20:01:22.59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850" autoAdjust="0"/>
    <p:restoredTop sz="89029" autoAdjust="0"/>
  </p:normalViewPr>
  <p:slideViewPr>
    <p:cSldViewPr snapToGrid="0" snapToObjects="1" showGuides="1">
      <p:cViewPr varScale="1">
        <p:scale>
          <a:sx n="59" d="100"/>
          <a:sy n="59" d="100"/>
        </p:scale>
        <p:origin x="1268" y="6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8288"/>
    </p:cViewPr>
  </p:sorterViewPr>
  <p:notesViewPr>
    <p:cSldViewPr snapToGrid="0" snapToObjects="1" showGuides="1">
      <p:cViewPr varScale="1">
        <p:scale>
          <a:sx n="64" d="100"/>
          <a:sy n="64" d="100"/>
        </p:scale>
        <p:origin x="2160" y="72"/>
      </p:cViewPr>
      <p:guideLst>
        <p:guide orient="horz" pos="3127"/>
        <p:guide pos="2141"/>
      </p:guideLst>
    </p:cSldViewPr>
  </p:notesViewPr>
  <p:gridSpacing cx="39601" cy="39601"/>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font" Target="fonts/font3.fntdata"/><Relationship Id="rId42"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2.fntdata"/><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1.fntdata"/><Relationship Id="rId37" Type="http://schemas.openxmlformats.org/officeDocument/2006/relationships/font" Target="fonts/font6.fntdata"/><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font" Target="fonts/font5.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font" Target="fonts/font4.fntdata"/><Relationship Id="rId43"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ura, Rubin G PSPC-LSD/AP" userId="9db77948-ab20-4f39-829f-491bf2818627" providerId="ADAL" clId="{58E944D0-1C10-49CF-BF35-4DE40C183C1A}"/>
    <pc:docChg chg="undo custSel addSld delSld modSld">
      <pc:chgData name="Cura, Rubin G PSPC-LSD/AP" userId="9db77948-ab20-4f39-829f-491bf2818627" providerId="ADAL" clId="{58E944D0-1C10-49CF-BF35-4DE40C183C1A}" dt="2019-08-30T20:06:58.240" v="11708" actId="6549"/>
      <pc:docMkLst>
        <pc:docMk/>
      </pc:docMkLst>
      <pc:sldChg chg="del">
        <pc:chgData name="Cura, Rubin G PSPC-LSD/AP" userId="9db77948-ab20-4f39-829f-491bf2818627" providerId="ADAL" clId="{58E944D0-1C10-49CF-BF35-4DE40C183C1A}" dt="2019-08-30T04:03:31.663" v="48" actId="2696"/>
        <pc:sldMkLst>
          <pc:docMk/>
          <pc:sldMk cId="0" sldId="256"/>
        </pc:sldMkLst>
      </pc:sldChg>
      <pc:sldChg chg="modSp">
        <pc:chgData name="Cura, Rubin G PSPC-LSD/AP" userId="9db77948-ab20-4f39-829f-491bf2818627" providerId="ADAL" clId="{58E944D0-1C10-49CF-BF35-4DE40C183C1A}" dt="2019-08-30T04:03:10.948" v="47" actId="20577"/>
        <pc:sldMkLst>
          <pc:docMk/>
          <pc:sldMk cId="0" sldId="345"/>
        </pc:sldMkLst>
        <pc:spChg chg="mod">
          <ac:chgData name="Cura, Rubin G PSPC-LSD/AP" userId="9db77948-ab20-4f39-829f-491bf2818627" providerId="ADAL" clId="{58E944D0-1C10-49CF-BF35-4DE40C183C1A}" dt="2019-08-30T04:03:10.948" v="47" actId="20577"/>
          <ac:spMkLst>
            <pc:docMk/>
            <pc:sldMk cId="0" sldId="345"/>
            <ac:spMk id="3" creationId="{00000000-0000-0000-0000-000000000000}"/>
          </ac:spMkLst>
        </pc:spChg>
      </pc:sldChg>
      <pc:sldChg chg="del">
        <pc:chgData name="Cura, Rubin G PSPC-LSD/AP" userId="9db77948-ab20-4f39-829f-491bf2818627" providerId="ADAL" clId="{58E944D0-1C10-49CF-BF35-4DE40C183C1A}" dt="2019-08-30T19:37:00.097" v="9474" actId="2696"/>
        <pc:sldMkLst>
          <pc:docMk/>
          <pc:sldMk cId="0" sldId="349"/>
        </pc:sldMkLst>
      </pc:sldChg>
      <pc:sldChg chg="del">
        <pc:chgData name="Cura, Rubin G PSPC-LSD/AP" userId="9db77948-ab20-4f39-829f-491bf2818627" providerId="ADAL" clId="{58E944D0-1C10-49CF-BF35-4DE40C183C1A}" dt="2019-08-30T19:37:00.081" v="9473" actId="2696"/>
        <pc:sldMkLst>
          <pc:docMk/>
          <pc:sldMk cId="0" sldId="351"/>
        </pc:sldMkLst>
      </pc:sldChg>
      <pc:sldChg chg="del">
        <pc:chgData name="Cura, Rubin G PSPC-LSD/AP" userId="9db77948-ab20-4f39-829f-491bf2818627" providerId="ADAL" clId="{58E944D0-1C10-49CF-BF35-4DE40C183C1A}" dt="2019-08-30T19:49:50.429" v="10618" actId="2696"/>
        <pc:sldMkLst>
          <pc:docMk/>
          <pc:sldMk cId="0" sldId="355"/>
        </pc:sldMkLst>
      </pc:sldChg>
      <pc:sldChg chg="modSp">
        <pc:chgData name="Cura, Rubin G PSPC-LSD/AP" userId="9db77948-ab20-4f39-829f-491bf2818627" providerId="ADAL" clId="{58E944D0-1C10-49CF-BF35-4DE40C183C1A}" dt="2019-08-30T06:25:03.711" v="856" actId="20577"/>
        <pc:sldMkLst>
          <pc:docMk/>
          <pc:sldMk cId="0" sldId="356"/>
        </pc:sldMkLst>
        <pc:spChg chg="mod">
          <ac:chgData name="Cura, Rubin G PSPC-LSD/AP" userId="9db77948-ab20-4f39-829f-491bf2818627" providerId="ADAL" clId="{58E944D0-1C10-49CF-BF35-4DE40C183C1A}" dt="2019-08-30T06:25:03.711" v="856" actId="20577"/>
          <ac:spMkLst>
            <pc:docMk/>
            <pc:sldMk cId="0" sldId="356"/>
            <ac:spMk id="8" creationId="{00000000-0000-0000-0000-000000000000}"/>
          </ac:spMkLst>
        </pc:spChg>
        <pc:spChg chg="mod">
          <ac:chgData name="Cura, Rubin G PSPC-LSD/AP" userId="9db77948-ab20-4f39-829f-491bf2818627" providerId="ADAL" clId="{58E944D0-1C10-49CF-BF35-4DE40C183C1A}" dt="2019-08-30T05:51:44.397" v="65" actId="20577"/>
          <ac:spMkLst>
            <pc:docMk/>
            <pc:sldMk cId="0" sldId="356"/>
            <ac:spMk id="12" creationId="{00000000-0000-0000-0000-000000000000}"/>
          </ac:spMkLst>
        </pc:spChg>
      </pc:sldChg>
      <pc:sldChg chg="del">
        <pc:chgData name="Cura, Rubin G PSPC-LSD/AP" userId="9db77948-ab20-4f39-829f-491bf2818627" providerId="ADAL" clId="{58E944D0-1C10-49CF-BF35-4DE40C183C1A}" dt="2019-08-30T04:03:36.476" v="49" actId="2696"/>
        <pc:sldMkLst>
          <pc:docMk/>
          <pc:sldMk cId="1957330005" sldId="360"/>
        </pc:sldMkLst>
      </pc:sldChg>
      <pc:sldChg chg="del">
        <pc:chgData name="Cura, Rubin G PSPC-LSD/AP" userId="9db77948-ab20-4f39-829f-491bf2818627" providerId="ADAL" clId="{58E944D0-1C10-49CF-BF35-4DE40C183C1A}" dt="2019-08-30T19:37:00.097" v="9475" actId="2696"/>
        <pc:sldMkLst>
          <pc:docMk/>
          <pc:sldMk cId="2492240025" sldId="364"/>
        </pc:sldMkLst>
      </pc:sldChg>
      <pc:sldChg chg="del">
        <pc:chgData name="Cura, Rubin G PSPC-LSD/AP" userId="9db77948-ab20-4f39-829f-491bf2818627" providerId="ADAL" clId="{58E944D0-1C10-49CF-BF35-4DE40C183C1A}" dt="2019-08-30T19:37:00.097" v="9476" actId="2696"/>
        <pc:sldMkLst>
          <pc:docMk/>
          <pc:sldMk cId="4120317095" sldId="372"/>
        </pc:sldMkLst>
      </pc:sldChg>
      <pc:sldChg chg="del">
        <pc:chgData name="Cura, Rubin G PSPC-LSD/AP" userId="9db77948-ab20-4f39-829f-491bf2818627" providerId="ADAL" clId="{58E944D0-1C10-49CF-BF35-4DE40C183C1A}" dt="2019-08-30T19:36:15.186" v="9469" actId="2696"/>
        <pc:sldMkLst>
          <pc:docMk/>
          <pc:sldMk cId="140802423" sldId="373"/>
        </pc:sldMkLst>
      </pc:sldChg>
      <pc:sldChg chg="del">
        <pc:chgData name="Cura, Rubin G PSPC-LSD/AP" userId="9db77948-ab20-4f39-829f-491bf2818627" providerId="ADAL" clId="{58E944D0-1C10-49CF-BF35-4DE40C183C1A}" dt="2019-08-30T19:36:16.983" v="9470" actId="2696"/>
        <pc:sldMkLst>
          <pc:docMk/>
          <pc:sldMk cId="379652221" sldId="375"/>
        </pc:sldMkLst>
      </pc:sldChg>
      <pc:sldChg chg="del">
        <pc:chgData name="Cura, Rubin G PSPC-LSD/AP" userId="9db77948-ab20-4f39-829f-491bf2818627" providerId="ADAL" clId="{58E944D0-1C10-49CF-BF35-4DE40C183C1A}" dt="2019-08-30T19:37:03.769" v="9477" actId="2696"/>
        <pc:sldMkLst>
          <pc:docMk/>
          <pc:sldMk cId="3278643310" sldId="377"/>
        </pc:sldMkLst>
      </pc:sldChg>
      <pc:sldChg chg="del">
        <pc:chgData name="Cura, Rubin G PSPC-LSD/AP" userId="9db77948-ab20-4f39-829f-491bf2818627" providerId="ADAL" clId="{58E944D0-1C10-49CF-BF35-4DE40C183C1A}" dt="2019-08-30T19:37:04.769" v="9478" actId="2696"/>
        <pc:sldMkLst>
          <pc:docMk/>
          <pc:sldMk cId="18298641" sldId="378"/>
        </pc:sldMkLst>
      </pc:sldChg>
      <pc:sldChg chg="del">
        <pc:chgData name="Cura, Rubin G PSPC-LSD/AP" userId="9db77948-ab20-4f39-829f-491bf2818627" providerId="ADAL" clId="{58E944D0-1C10-49CF-BF35-4DE40C183C1A}" dt="2019-08-30T19:49:48.664" v="10617" actId="2696"/>
        <pc:sldMkLst>
          <pc:docMk/>
          <pc:sldMk cId="2989127202" sldId="379"/>
        </pc:sldMkLst>
      </pc:sldChg>
      <pc:sldChg chg="del">
        <pc:chgData name="Cura, Rubin G PSPC-LSD/AP" userId="9db77948-ab20-4f39-829f-491bf2818627" providerId="ADAL" clId="{58E944D0-1C10-49CF-BF35-4DE40C183C1A}" dt="2019-08-30T04:03:37.211" v="50" actId="2696"/>
        <pc:sldMkLst>
          <pc:docMk/>
          <pc:sldMk cId="157366685" sldId="380"/>
        </pc:sldMkLst>
      </pc:sldChg>
      <pc:sldChg chg="del">
        <pc:chgData name="Cura, Rubin G PSPC-LSD/AP" userId="9db77948-ab20-4f39-829f-491bf2818627" providerId="ADAL" clId="{58E944D0-1C10-49CF-BF35-4DE40C183C1A}" dt="2019-08-30T04:04:22.122" v="51" actId="2696"/>
        <pc:sldMkLst>
          <pc:docMk/>
          <pc:sldMk cId="2799910242" sldId="381"/>
        </pc:sldMkLst>
      </pc:sldChg>
      <pc:sldChg chg="modSp">
        <pc:chgData name="Cura, Rubin G PSPC-LSD/AP" userId="9db77948-ab20-4f39-829f-491bf2818627" providerId="ADAL" clId="{58E944D0-1C10-49CF-BF35-4DE40C183C1A}" dt="2019-08-30T15:03:12.006" v="2013" actId="20577"/>
        <pc:sldMkLst>
          <pc:docMk/>
          <pc:sldMk cId="102411343" sldId="382"/>
        </pc:sldMkLst>
        <pc:spChg chg="mod">
          <ac:chgData name="Cura, Rubin G PSPC-LSD/AP" userId="9db77948-ab20-4f39-829f-491bf2818627" providerId="ADAL" clId="{58E944D0-1C10-49CF-BF35-4DE40C183C1A}" dt="2019-08-30T15:03:12.006" v="2013" actId="20577"/>
          <ac:spMkLst>
            <pc:docMk/>
            <pc:sldMk cId="102411343" sldId="382"/>
            <ac:spMk id="8" creationId="{00000000-0000-0000-0000-000000000000}"/>
          </ac:spMkLst>
        </pc:spChg>
        <pc:spChg chg="mod">
          <ac:chgData name="Cura, Rubin G PSPC-LSD/AP" userId="9db77948-ab20-4f39-829f-491bf2818627" providerId="ADAL" clId="{58E944D0-1C10-49CF-BF35-4DE40C183C1A}" dt="2019-08-30T06:22:09.208" v="851" actId="20577"/>
          <ac:spMkLst>
            <pc:docMk/>
            <pc:sldMk cId="102411343" sldId="382"/>
            <ac:spMk id="12" creationId="{00000000-0000-0000-0000-000000000000}"/>
          </ac:spMkLst>
        </pc:spChg>
      </pc:sldChg>
      <pc:sldChg chg="addSp delSp modSp">
        <pc:chgData name="Cura, Rubin G PSPC-LSD/AP" userId="9db77948-ab20-4f39-829f-491bf2818627" providerId="ADAL" clId="{58E944D0-1C10-49CF-BF35-4DE40C183C1A}" dt="2019-08-30T06:16:00.545" v="830" actId="1076"/>
        <pc:sldMkLst>
          <pc:docMk/>
          <pc:sldMk cId="2630506839" sldId="383"/>
        </pc:sldMkLst>
        <pc:spChg chg="add del mod">
          <ac:chgData name="Cura, Rubin G PSPC-LSD/AP" userId="9db77948-ab20-4f39-829f-491bf2818627" providerId="ADAL" clId="{58E944D0-1C10-49CF-BF35-4DE40C183C1A}" dt="2019-08-30T06:15:58.373" v="829"/>
          <ac:spMkLst>
            <pc:docMk/>
            <pc:sldMk cId="2630506839" sldId="383"/>
            <ac:spMk id="6" creationId="{5EC063AA-782D-4D18-8527-21342992BF89}"/>
          </ac:spMkLst>
        </pc:spChg>
        <pc:spChg chg="del mod">
          <ac:chgData name="Cura, Rubin G PSPC-LSD/AP" userId="9db77948-ab20-4f39-829f-491bf2818627" providerId="ADAL" clId="{58E944D0-1C10-49CF-BF35-4DE40C183C1A}" dt="2019-08-30T06:15:55.170" v="828" actId="478"/>
          <ac:spMkLst>
            <pc:docMk/>
            <pc:sldMk cId="2630506839" sldId="383"/>
            <ac:spMk id="8" creationId="{00000000-0000-0000-0000-000000000000}"/>
          </ac:spMkLst>
        </pc:spChg>
        <pc:spChg chg="mod">
          <ac:chgData name="Cura, Rubin G PSPC-LSD/AP" userId="9db77948-ab20-4f39-829f-491bf2818627" providerId="ADAL" clId="{58E944D0-1C10-49CF-BF35-4DE40C183C1A}" dt="2019-08-30T06:15:49.841" v="826" actId="6549"/>
          <ac:spMkLst>
            <pc:docMk/>
            <pc:sldMk cId="2630506839" sldId="383"/>
            <ac:spMk id="12" creationId="{00000000-0000-0000-0000-000000000000}"/>
          </ac:spMkLst>
        </pc:spChg>
        <pc:picChg chg="add mod">
          <ac:chgData name="Cura, Rubin G PSPC-LSD/AP" userId="9db77948-ab20-4f39-829f-491bf2818627" providerId="ADAL" clId="{58E944D0-1C10-49CF-BF35-4DE40C183C1A}" dt="2019-08-30T06:16:00.545" v="830" actId="1076"/>
          <ac:picMkLst>
            <pc:docMk/>
            <pc:sldMk cId="2630506839" sldId="383"/>
            <ac:picMk id="7" creationId="{786187F0-C492-41FC-B67B-FC1195BEACD7}"/>
          </ac:picMkLst>
        </pc:picChg>
      </pc:sldChg>
      <pc:sldChg chg="del">
        <pc:chgData name="Cura, Rubin G PSPC-LSD/AP" userId="9db77948-ab20-4f39-829f-491bf2818627" providerId="ADAL" clId="{58E944D0-1C10-49CF-BF35-4DE40C183C1A}" dt="2019-08-30T19:36:25.875" v="9471" actId="2696"/>
        <pc:sldMkLst>
          <pc:docMk/>
          <pc:sldMk cId="630461731" sldId="384"/>
        </pc:sldMkLst>
      </pc:sldChg>
      <pc:sldChg chg="addSp modSp">
        <pc:chgData name="Cura, Rubin G PSPC-LSD/AP" userId="9db77948-ab20-4f39-829f-491bf2818627" providerId="ADAL" clId="{58E944D0-1C10-49CF-BF35-4DE40C183C1A}" dt="2019-08-30T15:29:13.765" v="3076" actId="1076"/>
        <pc:sldMkLst>
          <pc:docMk/>
          <pc:sldMk cId="741280123" sldId="385"/>
        </pc:sldMkLst>
        <pc:spChg chg="mod">
          <ac:chgData name="Cura, Rubin G PSPC-LSD/AP" userId="9db77948-ab20-4f39-829f-491bf2818627" providerId="ADAL" clId="{58E944D0-1C10-49CF-BF35-4DE40C183C1A}" dt="2019-08-30T15:24:52.065" v="3071" actId="6549"/>
          <ac:spMkLst>
            <pc:docMk/>
            <pc:sldMk cId="741280123" sldId="385"/>
            <ac:spMk id="8" creationId="{00000000-0000-0000-0000-000000000000}"/>
          </ac:spMkLst>
        </pc:spChg>
        <pc:spChg chg="mod">
          <ac:chgData name="Cura, Rubin G PSPC-LSD/AP" userId="9db77948-ab20-4f39-829f-491bf2818627" providerId="ADAL" clId="{58E944D0-1C10-49CF-BF35-4DE40C183C1A}" dt="2019-08-30T15:22:37.349" v="2867" actId="20577"/>
          <ac:spMkLst>
            <pc:docMk/>
            <pc:sldMk cId="741280123" sldId="385"/>
            <ac:spMk id="12" creationId="{00000000-0000-0000-0000-000000000000}"/>
          </ac:spMkLst>
        </pc:spChg>
        <pc:picChg chg="add mod">
          <ac:chgData name="Cura, Rubin G PSPC-LSD/AP" userId="9db77948-ab20-4f39-829f-491bf2818627" providerId="ADAL" clId="{58E944D0-1C10-49CF-BF35-4DE40C183C1A}" dt="2019-08-30T15:29:13.765" v="3076" actId="1076"/>
          <ac:picMkLst>
            <pc:docMk/>
            <pc:sldMk cId="741280123" sldId="385"/>
            <ac:picMk id="6" creationId="{2A2E16D9-0308-4E7A-B574-1D4EE4F1F3EC}"/>
          </ac:picMkLst>
        </pc:picChg>
      </pc:sldChg>
      <pc:sldChg chg="modSp">
        <pc:chgData name="Cura, Rubin G PSPC-LSD/AP" userId="9db77948-ab20-4f39-829f-491bf2818627" providerId="ADAL" clId="{58E944D0-1C10-49CF-BF35-4DE40C183C1A}" dt="2019-08-30T06:38:05.858" v="2011" actId="6549"/>
        <pc:sldMkLst>
          <pc:docMk/>
          <pc:sldMk cId="2334937675" sldId="386"/>
        </pc:sldMkLst>
        <pc:spChg chg="mod">
          <ac:chgData name="Cura, Rubin G PSPC-LSD/AP" userId="9db77948-ab20-4f39-829f-491bf2818627" providerId="ADAL" clId="{58E944D0-1C10-49CF-BF35-4DE40C183C1A}" dt="2019-08-30T06:38:05.858" v="2011" actId="6549"/>
          <ac:spMkLst>
            <pc:docMk/>
            <pc:sldMk cId="2334937675" sldId="386"/>
            <ac:spMk id="8" creationId="{00000000-0000-0000-0000-000000000000}"/>
          </ac:spMkLst>
        </pc:spChg>
        <pc:spChg chg="mod">
          <ac:chgData name="Cura, Rubin G PSPC-LSD/AP" userId="9db77948-ab20-4f39-829f-491bf2818627" providerId="ADAL" clId="{58E944D0-1C10-49CF-BF35-4DE40C183C1A}" dt="2019-08-30T06:34:54.573" v="1649" actId="20577"/>
          <ac:spMkLst>
            <pc:docMk/>
            <pc:sldMk cId="2334937675" sldId="386"/>
            <ac:spMk id="12" creationId="{00000000-0000-0000-0000-000000000000}"/>
          </ac:spMkLst>
        </pc:spChg>
      </pc:sldChg>
      <pc:sldChg chg="modSp">
        <pc:chgData name="Cura, Rubin G PSPC-LSD/AP" userId="9db77948-ab20-4f39-829f-491bf2818627" providerId="ADAL" clId="{58E944D0-1C10-49CF-BF35-4DE40C183C1A}" dt="2019-08-30T15:38:53.130" v="3449" actId="20577"/>
        <pc:sldMkLst>
          <pc:docMk/>
          <pc:sldMk cId="1341556425" sldId="387"/>
        </pc:sldMkLst>
        <pc:spChg chg="mod">
          <ac:chgData name="Cura, Rubin G PSPC-LSD/AP" userId="9db77948-ab20-4f39-829f-491bf2818627" providerId="ADAL" clId="{58E944D0-1C10-49CF-BF35-4DE40C183C1A}" dt="2019-08-30T15:38:53.130" v="3449" actId="20577"/>
          <ac:spMkLst>
            <pc:docMk/>
            <pc:sldMk cId="1341556425" sldId="387"/>
            <ac:spMk id="8" creationId="{00000000-0000-0000-0000-000000000000}"/>
          </ac:spMkLst>
        </pc:spChg>
        <pc:spChg chg="mod">
          <ac:chgData name="Cura, Rubin G PSPC-LSD/AP" userId="9db77948-ab20-4f39-829f-491bf2818627" providerId="ADAL" clId="{58E944D0-1C10-49CF-BF35-4DE40C183C1A}" dt="2019-08-30T15:32:39.146" v="3090" actId="20577"/>
          <ac:spMkLst>
            <pc:docMk/>
            <pc:sldMk cId="1341556425" sldId="387"/>
            <ac:spMk id="12" creationId="{00000000-0000-0000-0000-000000000000}"/>
          </ac:spMkLst>
        </pc:spChg>
      </pc:sldChg>
      <pc:sldChg chg="modSp">
        <pc:chgData name="Cura, Rubin G PSPC-LSD/AP" userId="9db77948-ab20-4f39-829f-491bf2818627" providerId="ADAL" clId="{58E944D0-1C10-49CF-BF35-4DE40C183C1A}" dt="2019-08-30T15:17:29.481" v="2841" actId="20577"/>
        <pc:sldMkLst>
          <pc:docMk/>
          <pc:sldMk cId="1553147311" sldId="388"/>
        </pc:sldMkLst>
        <pc:spChg chg="mod">
          <ac:chgData name="Cura, Rubin G PSPC-LSD/AP" userId="9db77948-ab20-4f39-829f-491bf2818627" providerId="ADAL" clId="{58E944D0-1C10-49CF-BF35-4DE40C183C1A}" dt="2019-08-30T15:17:10.694" v="2840" actId="20577"/>
          <ac:spMkLst>
            <pc:docMk/>
            <pc:sldMk cId="1553147311" sldId="388"/>
            <ac:spMk id="8" creationId="{00000000-0000-0000-0000-000000000000}"/>
          </ac:spMkLst>
        </pc:spChg>
        <pc:spChg chg="mod">
          <ac:chgData name="Cura, Rubin G PSPC-LSD/AP" userId="9db77948-ab20-4f39-829f-491bf2818627" providerId="ADAL" clId="{58E944D0-1C10-49CF-BF35-4DE40C183C1A}" dt="2019-08-30T15:17:29.481" v="2841" actId="20577"/>
          <ac:spMkLst>
            <pc:docMk/>
            <pc:sldMk cId="1553147311" sldId="388"/>
            <ac:spMk id="12" creationId="{00000000-0000-0000-0000-000000000000}"/>
          </ac:spMkLst>
        </pc:spChg>
      </pc:sldChg>
      <pc:sldChg chg="del">
        <pc:chgData name="Cura, Rubin G PSPC-LSD/AP" userId="9db77948-ab20-4f39-829f-491bf2818627" providerId="ADAL" clId="{58E944D0-1C10-49CF-BF35-4DE40C183C1A}" dt="2019-08-30T19:36:34.047" v="9472" actId="2696"/>
        <pc:sldMkLst>
          <pc:docMk/>
          <pc:sldMk cId="2259051223" sldId="389"/>
        </pc:sldMkLst>
      </pc:sldChg>
      <pc:sldChg chg="modSp">
        <pc:chgData name="Cura, Rubin G PSPC-LSD/AP" userId="9db77948-ab20-4f39-829f-491bf2818627" providerId="ADAL" clId="{58E944D0-1C10-49CF-BF35-4DE40C183C1A}" dt="2019-08-30T16:14:03.506" v="4643" actId="20577"/>
        <pc:sldMkLst>
          <pc:docMk/>
          <pc:sldMk cId="1887131234" sldId="390"/>
        </pc:sldMkLst>
        <pc:spChg chg="mod">
          <ac:chgData name="Cura, Rubin G PSPC-LSD/AP" userId="9db77948-ab20-4f39-829f-491bf2818627" providerId="ADAL" clId="{58E944D0-1C10-49CF-BF35-4DE40C183C1A}" dt="2019-08-30T16:14:03.506" v="4643" actId="20577"/>
          <ac:spMkLst>
            <pc:docMk/>
            <pc:sldMk cId="1887131234" sldId="390"/>
            <ac:spMk id="8" creationId="{00000000-0000-0000-0000-000000000000}"/>
          </ac:spMkLst>
        </pc:spChg>
        <pc:spChg chg="mod">
          <ac:chgData name="Cura, Rubin G PSPC-LSD/AP" userId="9db77948-ab20-4f39-829f-491bf2818627" providerId="ADAL" clId="{58E944D0-1C10-49CF-BF35-4DE40C183C1A}" dt="2019-08-30T15:39:48.787" v="3497" actId="20577"/>
          <ac:spMkLst>
            <pc:docMk/>
            <pc:sldMk cId="1887131234" sldId="390"/>
            <ac:spMk id="12" creationId="{00000000-0000-0000-0000-000000000000}"/>
          </ac:spMkLst>
        </pc:spChg>
      </pc:sldChg>
      <pc:sldChg chg="addSp modSp add">
        <pc:chgData name="Cura, Rubin G PSPC-LSD/AP" userId="9db77948-ab20-4f39-829f-491bf2818627" providerId="ADAL" clId="{58E944D0-1C10-49CF-BF35-4DE40C183C1A}" dt="2019-08-30T16:26:08.512" v="5185" actId="20577"/>
        <pc:sldMkLst>
          <pc:docMk/>
          <pc:sldMk cId="789055517" sldId="391"/>
        </pc:sldMkLst>
        <pc:spChg chg="mod">
          <ac:chgData name="Cura, Rubin G PSPC-LSD/AP" userId="9db77948-ab20-4f39-829f-491bf2818627" providerId="ADAL" clId="{58E944D0-1C10-49CF-BF35-4DE40C183C1A}" dt="2019-08-30T16:22:48.374" v="5172" actId="20577"/>
          <ac:spMkLst>
            <pc:docMk/>
            <pc:sldMk cId="789055517" sldId="391"/>
            <ac:spMk id="8" creationId="{00000000-0000-0000-0000-000000000000}"/>
          </ac:spMkLst>
        </pc:spChg>
        <pc:spChg chg="mod">
          <ac:chgData name="Cura, Rubin G PSPC-LSD/AP" userId="9db77948-ab20-4f39-829f-491bf2818627" providerId="ADAL" clId="{58E944D0-1C10-49CF-BF35-4DE40C183C1A}" dt="2019-08-30T16:26:08.512" v="5185" actId="20577"/>
          <ac:spMkLst>
            <pc:docMk/>
            <pc:sldMk cId="789055517" sldId="391"/>
            <ac:spMk id="12" creationId="{00000000-0000-0000-0000-000000000000}"/>
          </ac:spMkLst>
        </pc:spChg>
        <pc:picChg chg="add mod">
          <ac:chgData name="Cura, Rubin G PSPC-LSD/AP" userId="9db77948-ab20-4f39-829f-491bf2818627" providerId="ADAL" clId="{58E944D0-1C10-49CF-BF35-4DE40C183C1A}" dt="2019-08-30T16:25:30.524" v="5174" actId="1076"/>
          <ac:picMkLst>
            <pc:docMk/>
            <pc:sldMk cId="789055517" sldId="391"/>
            <ac:picMk id="6" creationId="{9DF84D22-ACF7-4DA4-A568-ACFB66227D1C}"/>
          </ac:picMkLst>
        </pc:picChg>
      </pc:sldChg>
      <pc:sldChg chg="modSp add">
        <pc:chgData name="Cura, Rubin G PSPC-LSD/AP" userId="9db77948-ab20-4f39-829f-491bf2818627" providerId="ADAL" clId="{58E944D0-1C10-49CF-BF35-4DE40C183C1A}" dt="2019-08-30T16:45:41.612" v="5605" actId="113"/>
        <pc:sldMkLst>
          <pc:docMk/>
          <pc:sldMk cId="1976126292" sldId="392"/>
        </pc:sldMkLst>
        <pc:spChg chg="mod">
          <ac:chgData name="Cura, Rubin G PSPC-LSD/AP" userId="9db77948-ab20-4f39-829f-491bf2818627" providerId="ADAL" clId="{58E944D0-1C10-49CF-BF35-4DE40C183C1A}" dt="2019-08-30T16:45:41.612" v="5605" actId="113"/>
          <ac:spMkLst>
            <pc:docMk/>
            <pc:sldMk cId="1976126292" sldId="392"/>
            <ac:spMk id="8" creationId="{00000000-0000-0000-0000-000000000000}"/>
          </ac:spMkLst>
        </pc:spChg>
        <pc:spChg chg="mod">
          <ac:chgData name="Cura, Rubin G PSPC-LSD/AP" userId="9db77948-ab20-4f39-829f-491bf2818627" providerId="ADAL" clId="{58E944D0-1C10-49CF-BF35-4DE40C183C1A}" dt="2019-08-30T16:39:44.074" v="5205" actId="20577"/>
          <ac:spMkLst>
            <pc:docMk/>
            <pc:sldMk cId="1976126292" sldId="392"/>
            <ac:spMk id="12" creationId="{00000000-0000-0000-0000-000000000000}"/>
          </ac:spMkLst>
        </pc:spChg>
      </pc:sldChg>
      <pc:sldChg chg="modSp add">
        <pc:chgData name="Cura, Rubin G PSPC-LSD/AP" userId="9db77948-ab20-4f39-829f-491bf2818627" providerId="ADAL" clId="{58E944D0-1C10-49CF-BF35-4DE40C183C1A}" dt="2019-08-30T16:50:19.985" v="5779" actId="5793"/>
        <pc:sldMkLst>
          <pc:docMk/>
          <pc:sldMk cId="3293544407" sldId="393"/>
        </pc:sldMkLst>
        <pc:spChg chg="mod">
          <ac:chgData name="Cura, Rubin G PSPC-LSD/AP" userId="9db77948-ab20-4f39-829f-491bf2818627" providerId="ADAL" clId="{58E944D0-1C10-49CF-BF35-4DE40C183C1A}" dt="2019-08-30T16:50:19.985" v="5779" actId="5793"/>
          <ac:spMkLst>
            <pc:docMk/>
            <pc:sldMk cId="3293544407" sldId="393"/>
            <ac:spMk id="8" creationId="{00000000-0000-0000-0000-000000000000}"/>
          </ac:spMkLst>
        </pc:spChg>
        <pc:spChg chg="mod">
          <ac:chgData name="Cura, Rubin G PSPC-LSD/AP" userId="9db77948-ab20-4f39-829f-491bf2818627" providerId="ADAL" clId="{58E944D0-1C10-49CF-BF35-4DE40C183C1A}" dt="2019-08-30T16:47:23.763" v="5633" actId="20577"/>
          <ac:spMkLst>
            <pc:docMk/>
            <pc:sldMk cId="3293544407" sldId="393"/>
            <ac:spMk id="12" creationId="{00000000-0000-0000-0000-000000000000}"/>
          </ac:spMkLst>
        </pc:spChg>
      </pc:sldChg>
      <pc:sldChg chg="addSp delSp modSp add">
        <pc:chgData name="Cura, Rubin G PSPC-LSD/AP" userId="9db77948-ab20-4f39-829f-491bf2818627" providerId="ADAL" clId="{58E944D0-1C10-49CF-BF35-4DE40C183C1A}" dt="2019-08-30T17:37:51.563" v="6926" actId="20577"/>
        <pc:sldMkLst>
          <pc:docMk/>
          <pc:sldMk cId="2645268263" sldId="394"/>
        </pc:sldMkLst>
        <pc:spChg chg="mod">
          <ac:chgData name="Cura, Rubin G PSPC-LSD/AP" userId="9db77948-ab20-4f39-829f-491bf2818627" providerId="ADAL" clId="{58E944D0-1C10-49CF-BF35-4DE40C183C1A}" dt="2019-08-30T17:10:24.873" v="5799" actId="6549"/>
          <ac:spMkLst>
            <pc:docMk/>
            <pc:sldMk cId="2645268263" sldId="394"/>
            <ac:spMk id="8" creationId="{00000000-0000-0000-0000-000000000000}"/>
          </ac:spMkLst>
        </pc:spChg>
        <pc:spChg chg="mod">
          <ac:chgData name="Cura, Rubin G PSPC-LSD/AP" userId="9db77948-ab20-4f39-829f-491bf2818627" providerId="ADAL" clId="{58E944D0-1C10-49CF-BF35-4DE40C183C1A}" dt="2019-08-30T17:10:12.981" v="5798" actId="20577"/>
          <ac:spMkLst>
            <pc:docMk/>
            <pc:sldMk cId="2645268263" sldId="394"/>
            <ac:spMk id="12" creationId="{00000000-0000-0000-0000-000000000000}"/>
          </ac:spMkLst>
        </pc:spChg>
        <pc:graphicFrameChg chg="add del mod modGraphic">
          <ac:chgData name="Cura, Rubin G PSPC-LSD/AP" userId="9db77948-ab20-4f39-829f-491bf2818627" providerId="ADAL" clId="{58E944D0-1C10-49CF-BF35-4DE40C183C1A}" dt="2019-08-30T17:10:54.767" v="5803" actId="3680"/>
          <ac:graphicFrameMkLst>
            <pc:docMk/>
            <pc:sldMk cId="2645268263" sldId="394"/>
            <ac:graphicFrameMk id="5" creationId="{5998D70B-3812-4641-9062-C38CEA0D42F4}"/>
          </ac:graphicFrameMkLst>
        </pc:graphicFrameChg>
        <pc:graphicFrameChg chg="add del mod modGraphic">
          <ac:chgData name="Cura, Rubin G PSPC-LSD/AP" userId="9db77948-ab20-4f39-829f-491bf2818627" providerId="ADAL" clId="{58E944D0-1C10-49CF-BF35-4DE40C183C1A}" dt="2019-08-30T17:15:18.436" v="6002" actId="478"/>
          <ac:graphicFrameMkLst>
            <pc:docMk/>
            <pc:sldMk cId="2645268263" sldId="394"/>
            <ac:graphicFrameMk id="6" creationId="{2F8EF2C9-6F78-4254-94F3-3D260BA3449C}"/>
          </ac:graphicFrameMkLst>
        </pc:graphicFrameChg>
        <pc:graphicFrameChg chg="add del mod modGraphic">
          <ac:chgData name="Cura, Rubin G PSPC-LSD/AP" userId="9db77948-ab20-4f39-829f-491bf2818627" providerId="ADAL" clId="{58E944D0-1C10-49CF-BF35-4DE40C183C1A}" dt="2019-08-30T17:24:49.386" v="6242" actId="478"/>
          <ac:graphicFrameMkLst>
            <pc:docMk/>
            <pc:sldMk cId="2645268263" sldId="394"/>
            <ac:graphicFrameMk id="7" creationId="{538305B4-F053-4AE4-BF6E-EE1920F58681}"/>
          </ac:graphicFrameMkLst>
        </pc:graphicFrameChg>
        <pc:graphicFrameChg chg="add del mod modGraphic">
          <ac:chgData name="Cura, Rubin G PSPC-LSD/AP" userId="9db77948-ab20-4f39-829f-491bf2818627" providerId="ADAL" clId="{58E944D0-1C10-49CF-BF35-4DE40C183C1A}" dt="2019-08-30T17:23:59.990" v="6238" actId="478"/>
          <ac:graphicFrameMkLst>
            <pc:docMk/>
            <pc:sldMk cId="2645268263" sldId="394"/>
            <ac:graphicFrameMk id="9" creationId="{EAE54118-C9D8-4E97-8C32-BCB32E0EE172}"/>
          </ac:graphicFrameMkLst>
        </pc:graphicFrameChg>
        <pc:graphicFrameChg chg="add mod modGraphic">
          <ac:chgData name="Cura, Rubin G PSPC-LSD/AP" userId="9db77948-ab20-4f39-829f-491bf2818627" providerId="ADAL" clId="{58E944D0-1C10-49CF-BF35-4DE40C183C1A}" dt="2019-08-30T17:37:51.563" v="6926" actId="20577"/>
          <ac:graphicFrameMkLst>
            <pc:docMk/>
            <pc:sldMk cId="2645268263" sldId="394"/>
            <ac:graphicFrameMk id="10" creationId="{777B5274-F02C-4B8A-93E8-A953BDAD8684}"/>
          </ac:graphicFrameMkLst>
        </pc:graphicFrameChg>
      </pc:sldChg>
      <pc:sldChg chg="modSp add">
        <pc:chgData name="Cura, Rubin G PSPC-LSD/AP" userId="9db77948-ab20-4f39-829f-491bf2818627" providerId="ADAL" clId="{58E944D0-1C10-49CF-BF35-4DE40C183C1A}" dt="2019-08-30T17:37:06.918" v="6919" actId="122"/>
        <pc:sldMkLst>
          <pc:docMk/>
          <pc:sldMk cId="2480190127" sldId="395"/>
        </pc:sldMkLst>
        <pc:graphicFrameChg chg="modGraphic">
          <ac:chgData name="Cura, Rubin G PSPC-LSD/AP" userId="9db77948-ab20-4f39-829f-491bf2818627" providerId="ADAL" clId="{58E944D0-1C10-49CF-BF35-4DE40C183C1A}" dt="2019-08-30T17:37:06.918" v="6919" actId="122"/>
          <ac:graphicFrameMkLst>
            <pc:docMk/>
            <pc:sldMk cId="2480190127" sldId="395"/>
            <ac:graphicFrameMk id="10" creationId="{777B5274-F02C-4B8A-93E8-A953BDAD8684}"/>
          </ac:graphicFrameMkLst>
        </pc:graphicFrameChg>
      </pc:sldChg>
      <pc:sldChg chg="modSp add">
        <pc:chgData name="Cura, Rubin G PSPC-LSD/AP" userId="9db77948-ab20-4f39-829f-491bf2818627" providerId="ADAL" clId="{58E944D0-1C10-49CF-BF35-4DE40C183C1A}" dt="2019-08-30T17:43:05.132" v="7028" actId="20577"/>
        <pc:sldMkLst>
          <pc:docMk/>
          <pc:sldMk cId="3537677937" sldId="396"/>
        </pc:sldMkLst>
        <pc:graphicFrameChg chg="modGraphic">
          <ac:chgData name="Cura, Rubin G PSPC-LSD/AP" userId="9db77948-ab20-4f39-829f-491bf2818627" providerId="ADAL" clId="{58E944D0-1C10-49CF-BF35-4DE40C183C1A}" dt="2019-08-30T17:43:05.132" v="7028" actId="20577"/>
          <ac:graphicFrameMkLst>
            <pc:docMk/>
            <pc:sldMk cId="3537677937" sldId="396"/>
            <ac:graphicFrameMk id="10" creationId="{777B5274-F02C-4B8A-93E8-A953BDAD8684}"/>
          </ac:graphicFrameMkLst>
        </pc:graphicFrameChg>
      </pc:sldChg>
      <pc:sldChg chg="modSp add">
        <pc:chgData name="Cura, Rubin G PSPC-LSD/AP" userId="9db77948-ab20-4f39-829f-491bf2818627" providerId="ADAL" clId="{58E944D0-1C10-49CF-BF35-4DE40C183C1A}" dt="2019-08-30T17:45:23.584" v="7106"/>
        <pc:sldMkLst>
          <pc:docMk/>
          <pc:sldMk cId="3348010973" sldId="397"/>
        </pc:sldMkLst>
        <pc:graphicFrameChg chg="mod modGraphic">
          <ac:chgData name="Cura, Rubin G PSPC-LSD/AP" userId="9db77948-ab20-4f39-829f-491bf2818627" providerId="ADAL" clId="{58E944D0-1C10-49CF-BF35-4DE40C183C1A}" dt="2019-08-30T17:45:23.584" v="7106"/>
          <ac:graphicFrameMkLst>
            <pc:docMk/>
            <pc:sldMk cId="3348010973" sldId="397"/>
            <ac:graphicFrameMk id="10" creationId="{777B5274-F02C-4B8A-93E8-A953BDAD8684}"/>
          </ac:graphicFrameMkLst>
        </pc:graphicFrameChg>
      </pc:sldChg>
      <pc:sldChg chg="addSp delSp modSp add mod">
        <pc:chgData name="Cura, Rubin G PSPC-LSD/AP" userId="9db77948-ab20-4f39-829f-491bf2818627" providerId="ADAL" clId="{58E944D0-1C10-49CF-BF35-4DE40C183C1A}" dt="2019-08-30T18:08:31.599" v="7794" actId="20577"/>
        <pc:sldMkLst>
          <pc:docMk/>
          <pc:sldMk cId="1296357606" sldId="398"/>
        </pc:sldMkLst>
        <pc:spChg chg="mod">
          <ac:chgData name="Cura, Rubin G PSPC-LSD/AP" userId="9db77948-ab20-4f39-829f-491bf2818627" providerId="ADAL" clId="{58E944D0-1C10-49CF-BF35-4DE40C183C1A}" dt="2019-08-30T18:08:31.599" v="7794" actId="20577"/>
          <ac:spMkLst>
            <pc:docMk/>
            <pc:sldMk cId="1296357606" sldId="398"/>
            <ac:spMk id="8" creationId="{00000000-0000-0000-0000-000000000000}"/>
          </ac:spMkLst>
        </pc:spChg>
        <pc:spChg chg="mod">
          <ac:chgData name="Cura, Rubin G PSPC-LSD/AP" userId="9db77948-ab20-4f39-829f-491bf2818627" providerId="ADAL" clId="{58E944D0-1C10-49CF-BF35-4DE40C183C1A}" dt="2019-08-30T17:48:58.623" v="7119" actId="20577"/>
          <ac:spMkLst>
            <pc:docMk/>
            <pc:sldMk cId="1296357606" sldId="398"/>
            <ac:spMk id="12" creationId="{00000000-0000-0000-0000-000000000000}"/>
          </ac:spMkLst>
        </pc:spChg>
        <pc:graphicFrameChg chg="add del mod">
          <ac:chgData name="Cura, Rubin G PSPC-LSD/AP" userId="9db77948-ab20-4f39-829f-491bf2818627" providerId="ADAL" clId="{58E944D0-1C10-49CF-BF35-4DE40C183C1A}" dt="2019-08-30T18:00:44.518" v="7373" actId="478"/>
          <ac:graphicFrameMkLst>
            <pc:docMk/>
            <pc:sldMk cId="1296357606" sldId="398"/>
            <ac:graphicFrameMk id="7" creationId="{701613B4-70EF-4E0D-93A8-C70DA7F014F0}"/>
          </ac:graphicFrameMkLst>
        </pc:graphicFrameChg>
        <pc:graphicFrameChg chg="add del mod">
          <ac:chgData name="Cura, Rubin G PSPC-LSD/AP" userId="9db77948-ab20-4f39-829f-491bf2818627" providerId="ADAL" clId="{58E944D0-1C10-49CF-BF35-4DE40C183C1A}" dt="2019-08-30T18:00:31.594" v="7372" actId="478"/>
          <ac:graphicFrameMkLst>
            <pc:docMk/>
            <pc:sldMk cId="1296357606" sldId="398"/>
            <ac:graphicFrameMk id="11" creationId="{771D6D0B-A0DB-4700-83B7-C9B5132DF435}"/>
          </ac:graphicFrameMkLst>
        </pc:graphicFrameChg>
      </pc:sldChg>
      <pc:sldChg chg="modSp add">
        <pc:chgData name="Cura, Rubin G PSPC-LSD/AP" userId="9db77948-ab20-4f39-829f-491bf2818627" providerId="ADAL" clId="{58E944D0-1C10-49CF-BF35-4DE40C183C1A}" dt="2019-08-30T18:57:07.594" v="8515" actId="5793"/>
        <pc:sldMkLst>
          <pc:docMk/>
          <pc:sldMk cId="2819647527" sldId="399"/>
        </pc:sldMkLst>
        <pc:spChg chg="mod">
          <ac:chgData name="Cura, Rubin G PSPC-LSD/AP" userId="9db77948-ab20-4f39-829f-491bf2818627" providerId="ADAL" clId="{58E944D0-1C10-49CF-BF35-4DE40C183C1A}" dt="2019-08-30T18:57:07.594" v="8515" actId="5793"/>
          <ac:spMkLst>
            <pc:docMk/>
            <pc:sldMk cId="2819647527" sldId="399"/>
            <ac:spMk id="8" creationId="{00000000-0000-0000-0000-000000000000}"/>
          </ac:spMkLst>
        </pc:spChg>
        <pc:spChg chg="mod">
          <ac:chgData name="Cura, Rubin G PSPC-LSD/AP" userId="9db77948-ab20-4f39-829f-491bf2818627" providerId="ADAL" clId="{58E944D0-1C10-49CF-BF35-4DE40C183C1A}" dt="2019-08-30T18:49:09.449" v="7809" actId="20577"/>
          <ac:spMkLst>
            <pc:docMk/>
            <pc:sldMk cId="2819647527" sldId="399"/>
            <ac:spMk id="12" creationId="{00000000-0000-0000-0000-000000000000}"/>
          </ac:spMkLst>
        </pc:spChg>
      </pc:sldChg>
      <pc:sldChg chg="modSp add">
        <pc:chgData name="Cura, Rubin G PSPC-LSD/AP" userId="9db77948-ab20-4f39-829f-491bf2818627" providerId="ADAL" clId="{58E944D0-1C10-49CF-BF35-4DE40C183C1A}" dt="2019-08-30T19:23:19.150" v="9468" actId="6549"/>
        <pc:sldMkLst>
          <pc:docMk/>
          <pc:sldMk cId="193927627" sldId="400"/>
        </pc:sldMkLst>
        <pc:spChg chg="mod">
          <ac:chgData name="Cura, Rubin G PSPC-LSD/AP" userId="9db77948-ab20-4f39-829f-491bf2818627" providerId="ADAL" clId="{58E944D0-1C10-49CF-BF35-4DE40C183C1A}" dt="2019-08-30T19:23:19.150" v="9468" actId="6549"/>
          <ac:spMkLst>
            <pc:docMk/>
            <pc:sldMk cId="193927627" sldId="400"/>
            <ac:spMk id="8" creationId="{00000000-0000-0000-0000-000000000000}"/>
          </ac:spMkLst>
        </pc:spChg>
        <pc:spChg chg="mod">
          <ac:chgData name="Cura, Rubin G PSPC-LSD/AP" userId="9db77948-ab20-4f39-829f-491bf2818627" providerId="ADAL" clId="{58E944D0-1C10-49CF-BF35-4DE40C183C1A}" dt="2019-08-30T18:59:53.205" v="8547" actId="20577"/>
          <ac:spMkLst>
            <pc:docMk/>
            <pc:sldMk cId="193927627" sldId="400"/>
            <ac:spMk id="12" creationId="{00000000-0000-0000-0000-000000000000}"/>
          </ac:spMkLst>
        </pc:spChg>
      </pc:sldChg>
      <pc:sldChg chg="modSp add">
        <pc:chgData name="Cura, Rubin G PSPC-LSD/AP" userId="9db77948-ab20-4f39-829f-491bf2818627" providerId="ADAL" clId="{58E944D0-1C10-49CF-BF35-4DE40C183C1A}" dt="2019-08-30T19:48:55.861" v="10615" actId="20577"/>
        <pc:sldMkLst>
          <pc:docMk/>
          <pc:sldMk cId="2818410785" sldId="401"/>
        </pc:sldMkLst>
        <pc:spChg chg="mod">
          <ac:chgData name="Cura, Rubin G PSPC-LSD/AP" userId="9db77948-ab20-4f39-829f-491bf2818627" providerId="ADAL" clId="{58E944D0-1C10-49CF-BF35-4DE40C183C1A}" dt="2019-08-30T19:48:55.861" v="10615" actId="20577"/>
          <ac:spMkLst>
            <pc:docMk/>
            <pc:sldMk cId="2818410785" sldId="401"/>
            <ac:spMk id="8" creationId="{00000000-0000-0000-0000-000000000000}"/>
          </ac:spMkLst>
        </pc:spChg>
        <pc:spChg chg="mod">
          <ac:chgData name="Cura, Rubin G PSPC-LSD/AP" userId="9db77948-ab20-4f39-829f-491bf2818627" providerId="ADAL" clId="{58E944D0-1C10-49CF-BF35-4DE40C183C1A}" dt="2019-08-30T19:37:58.275" v="9494" actId="20577"/>
          <ac:spMkLst>
            <pc:docMk/>
            <pc:sldMk cId="2818410785" sldId="401"/>
            <ac:spMk id="12" creationId="{00000000-0000-0000-0000-000000000000}"/>
          </ac:spMkLst>
        </pc:spChg>
      </pc:sldChg>
      <pc:sldChg chg="modSp add">
        <pc:chgData name="Cura, Rubin G PSPC-LSD/AP" userId="9db77948-ab20-4f39-829f-491bf2818627" providerId="ADAL" clId="{58E944D0-1C10-49CF-BF35-4DE40C183C1A}" dt="2019-08-30T19:56:56.928" v="11403" actId="6549"/>
        <pc:sldMkLst>
          <pc:docMk/>
          <pc:sldMk cId="1643247511" sldId="402"/>
        </pc:sldMkLst>
        <pc:spChg chg="mod">
          <ac:chgData name="Cura, Rubin G PSPC-LSD/AP" userId="9db77948-ab20-4f39-829f-491bf2818627" providerId="ADAL" clId="{58E944D0-1C10-49CF-BF35-4DE40C183C1A}" dt="2019-08-30T19:56:56.928" v="11403" actId="6549"/>
          <ac:spMkLst>
            <pc:docMk/>
            <pc:sldMk cId="1643247511" sldId="402"/>
            <ac:spMk id="8" creationId="{00000000-0000-0000-0000-000000000000}"/>
          </ac:spMkLst>
        </pc:spChg>
      </pc:sldChg>
      <pc:sldChg chg="modSp add">
        <pc:chgData name="Cura, Rubin G PSPC-LSD/AP" userId="9db77948-ab20-4f39-829f-491bf2818627" providerId="ADAL" clId="{58E944D0-1C10-49CF-BF35-4DE40C183C1A}" dt="2019-08-30T20:06:58.240" v="11708" actId="6549"/>
        <pc:sldMkLst>
          <pc:docMk/>
          <pc:sldMk cId="1085351543" sldId="403"/>
        </pc:sldMkLst>
        <pc:spChg chg="mod">
          <ac:chgData name="Cura, Rubin G PSPC-LSD/AP" userId="9db77948-ab20-4f39-829f-491bf2818627" providerId="ADAL" clId="{58E944D0-1C10-49CF-BF35-4DE40C183C1A}" dt="2019-08-30T20:06:58.240" v="11708" actId="6549"/>
          <ac:spMkLst>
            <pc:docMk/>
            <pc:sldMk cId="1085351543" sldId="403"/>
            <ac:spMk id="8" creationId="{00000000-0000-0000-0000-000000000000}"/>
          </ac:spMkLst>
        </pc:spChg>
        <pc:spChg chg="mod">
          <ac:chgData name="Cura, Rubin G PSPC-LSD/AP" userId="9db77948-ab20-4f39-829f-491bf2818627" providerId="ADAL" clId="{58E944D0-1C10-49CF-BF35-4DE40C183C1A}" dt="2019-08-30T20:01:33.595" v="11422" actId="20577"/>
          <ac:spMkLst>
            <pc:docMk/>
            <pc:sldMk cId="1085351543" sldId="403"/>
            <ac:spMk id="12"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dirty="0">
              <a:latin typeface="Futura Medium" pitchFamily="2" charset="0"/>
            </a:endParaRPr>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78688C09-A274-4C07-9395-CBE67C0DE912}" type="datetimeFigureOut">
              <a:rPr lang="en-GB" smtClean="0">
                <a:latin typeface="Futura Medium" pitchFamily="2" charset="0"/>
              </a:rPr>
              <a:pPr/>
              <a:t>30/08/2019</a:t>
            </a:fld>
            <a:endParaRPr lang="en-GB" dirty="0">
              <a:latin typeface="Futura Medium" pitchFamily="2" charset="0"/>
            </a:endParaRPr>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dirty="0">
              <a:latin typeface="Futura Medium" pitchFamily="2" charset="0"/>
            </a:endParaRPr>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18B005D9-1AAC-4E6D-B9B3-BB8CB4FD9D30}" type="slidenum">
              <a:rPr lang="en-GB" smtClean="0">
                <a:latin typeface="Futura Medium" pitchFamily="2" charset="0"/>
              </a:rPr>
              <a:pPr/>
              <a:t>‹#›</a:t>
            </a:fld>
            <a:endParaRPr lang="en-GB" dirty="0">
              <a:latin typeface="Futura Medium" pitchFamily="2" charset="0"/>
            </a:endParaRPr>
          </a:p>
        </p:txBody>
      </p:sp>
    </p:spTree>
    <p:extLst>
      <p:ext uri="{BB962C8B-B14F-4D97-AF65-F5344CB8AC3E}">
        <p14:creationId xmlns:p14="http://schemas.microsoft.com/office/powerpoint/2010/main" val="29679735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Futura Medium" pitchFamily="2" charset="0"/>
              </a:defRPr>
            </a:lvl1pPr>
          </a:lstStyle>
          <a:p>
            <a:endParaRPr lang="en-GB" dirty="0"/>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Futura Medium" pitchFamily="2" charset="0"/>
              </a:defRPr>
            </a:lvl1pPr>
          </a:lstStyle>
          <a:p>
            <a:fld id="{E8910CE4-810D-4C84-B7AD-48C304FEA169}" type="datetimeFigureOut">
              <a:rPr lang="en-GB" smtClean="0"/>
              <a:pPr/>
              <a:t>30/08/2019</a:t>
            </a:fld>
            <a:endParaRPr lang="en-GB" dirty="0"/>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Futura Medium" pitchFamily="2" charset="0"/>
              </a:defRPr>
            </a:lvl1pPr>
          </a:lstStyle>
          <a:p>
            <a:endParaRPr lang="en-GB" dirty="0"/>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Futura Medium" pitchFamily="2" charset="0"/>
              </a:defRPr>
            </a:lvl1pPr>
          </a:lstStyle>
          <a:p>
            <a:fld id="{DE799493-6412-4470-9830-D005B358D66E}" type="slidenum">
              <a:rPr lang="en-GB" smtClean="0"/>
              <a:pPr/>
              <a:t>‹#›</a:t>
            </a:fld>
            <a:endParaRPr lang="en-GB" dirty="0"/>
          </a:p>
        </p:txBody>
      </p:sp>
    </p:spTree>
    <p:extLst>
      <p:ext uri="{BB962C8B-B14F-4D97-AF65-F5344CB8AC3E}">
        <p14:creationId xmlns:p14="http://schemas.microsoft.com/office/powerpoint/2010/main" val="4162893719"/>
      </p:ext>
    </p:extLst>
  </p:cSld>
  <p:clrMap bg1="lt1" tx1="dk1" bg2="lt2" tx2="dk2" accent1="accent1" accent2="accent2" accent3="accent3" accent4="accent4" accent5="accent5" accent6="accent6" hlink="hlink" folHlink="folHlink"/>
  <p:notesStyle>
    <a:lvl1pPr marL="0" algn="l" defTabSz="1219170" rtl="0" eaLnBrk="1" latinLnBrk="0" hangingPunct="1">
      <a:defRPr sz="1600" kern="1200">
        <a:solidFill>
          <a:schemeClr val="tx1"/>
        </a:solidFill>
        <a:latin typeface="Futura Medium" pitchFamily="2" charset="0"/>
        <a:ea typeface="+mn-ea"/>
        <a:cs typeface="+mn-cs"/>
      </a:defRPr>
    </a:lvl1pPr>
    <a:lvl2pPr marL="609585" algn="l" defTabSz="1219170" rtl="0" eaLnBrk="1" latinLnBrk="0" hangingPunct="1">
      <a:defRPr sz="1600" kern="1200">
        <a:solidFill>
          <a:schemeClr val="tx1"/>
        </a:solidFill>
        <a:latin typeface="Futura Medium"/>
        <a:ea typeface="+mn-ea"/>
        <a:cs typeface="+mn-cs"/>
      </a:defRPr>
    </a:lvl2pPr>
    <a:lvl3pPr marL="1219170" algn="l" defTabSz="1219170" rtl="0" eaLnBrk="1" latinLnBrk="0" hangingPunct="1">
      <a:defRPr sz="1600" kern="1200">
        <a:solidFill>
          <a:schemeClr val="tx1"/>
        </a:solidFill>
        <a:latin typeface="Futura Medium"/>
        <a:ea typeface="+mn-ea"/>
        <a:cs typeface="+mn-cs"/>
      </a:defRPr>
    </a:lvl3pPr>
    <a:lvl4pPr marL="1828754" algn="l" defTabSz="1219170" rtl="0" eaLnBrk="1" latinLnBrk="0" hangingPunct="1">
      <a:defRPr sz="1600" kern="1200">
        <a:solidFill>
          <a:schemeClr val="tx1"/>
        </a:solidFill>
        <a:latin typeface="Futura Medium"/>
        <a:ea typeface="+mn-ea"/>
        <a:cs typeface="+mn-cs"/>
      </a:defRPr>
    </a:lvl4pPr>
    <a:lvl5pPr marL="2438339" algn="l" defTabSz="1219170" rtl="0" eaLnBrk="1" latinLnBrk="0" hangingPunct="1">
      <a:defRPr sz="1600" kern="1200">
        <a:solidFill>
          <a:schemeClr val="tx1"/>
        </a:solidFill>
        <a:latin typeface="Futura Medium"/>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1</a:t>
            </a:fld>
            <a:endParaRPr lang="en-GB" dirty="0"/>
          </a:p>
        </p:txBody>
      </p:sp>
    </p:spTree>
    <p:extLst>
      <p:ext uri="{BB962C8B-B14F-4D97-AF65-F5344CB8AC3E}">
        <p14:creationId xmlns:p14="http://schemas.microsoft.com/office/powerpoint/2010/main" val="20799279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10</a:t>
            </a:fld>
            <a:endParaRPr lang="en-GB" dirty="0"/>
          </a:p>
        </p:txBody>
      </p:sp>
    </p:spTree>
    <p:extLst>
      <p:ext uri="{BB962C8B-B14F-4D97-AF65-F5344CB8AC3E}">
        <p14:creationId xmlns:p14="http://schemas.microsoft.com/office/powerpoint/2010/main" val="3665195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11</a:t>
            </a:fld>
            <a:endParaRPr lang="en-GB" dirty="0"/>
          </a:p>
        </p:txBody>
      </p:sp>
    </p:spTree>
    <p:extLst>
      <p:ext uri="{BB962C8B-B14F-4D97-AF65-F5344CB8AC3E}">
        <p14:creationId xmlns:p14="http://schemas.microsoft.com/office/powerpoint/2010/main" val="37190786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12</a:t>
            </a:fld>
            <a:endParaRPr lang="en-GB" dirty="0"/>
          </a:p>
        </p:txBody>
      </p:sp>
    </p:spTree>
    <p:extLst>
      <p:ext uri="{BB962C8B-B14F-4D97-AF65-F5344CB8AC3E}">
        <p14:creationId xmlns:p14="http://schemas.microsoft.com/office/powerpoint/2010/main" val="22658568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13</a:t>
            </a:fld>
            <a:endParaRPr lang="en-GB" dirty="0"/>
          </a:p>
        </p:txBody>
      </p:sp>
    </p:spTree>
    <p:extLst>
      <p:ext uri="{BB962C8B-B14F-4D97-AF65-F5344CB8AC3E}">
        <p14:creationId xmlns:p14="http://schemas.microsoft.com/office/powerpoint/2010/main" val="30339087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14</a:t>
            </a:fld>
            <a:endParaRPr lang="en-GB" dirty="0"/>
          </a:p>
        </p:txBody>
      </p:sp>
    </p:spTree>
    <p:extLst>
      <p:ext uri="{BB962C8B-B14F-4D97-AF65-F5344CB8AC3E}">
        <p14:creationId xmlns:p14="http://schemas.microsoft.com/office/powerpoint/2010/main" val="607851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15</a:t>
            </a:fld>
            <a:endParaRPr lang="en-GB" dirty="0"/>
          </a:p>
        </p:txBody>
      </p:sp>
    </p:spTree>
    <p:extLst>
      <p:ext uri="{BB962C8B-B14F-4D97-AF65-F5344CB8AC3E}">
        <p14:creationId xmlns:p14="http://schemas.microsoft.com/office/powerpoint/2010/main" val="22315393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16</a:t>
            </a:fld>
            <a:endParaRPr lang="en-GB" dirty="0"/>
          </a:p>
        </p:txBody>
      </p:sp>
    </p:spTree>
    <p:extLst>
      <p:ext uri="{BB962C8B-B14F-4D97-AF65-F5344CB8AC3E}">
        <p14:creationId xmlns:p14="http://schemas.microsoft.com/office/powerpoint/2010/main" val="40686590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17</a:t>
            </a:fld>
            <a:endParaRPr lang="en-GB" dirty="0"/>
          </a:p>
        </p:txBody>
      </p:sp>
    </p:spTree>
    <p:extLst>
      <p:ext uri="{BB962C8B-B14F-4D97-AF65-F5344CB8AC3E}">
        <p14:creationId xmlns:p14="http://schemas.microsoft.com/office/powerpoint/2010/main" val="40102935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18</a:t>
            </a:fld>
            <a:endParaRPr lang="en-GB" dirty="0"/>
          </a:p>
        </p:txBody>
      </p:sp>
    </p:spTree>
    <p:extLst>
      <p:ext uri="{BB962C8B-B14F-4D97-AF65-F5344CB8AC3E}">
        <p14:creationId xmlns:p14="http://schemas.microsoft.com/office/powerpoint/2010/main" val="14570073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19</a:t>
            </a:fld>
            <a:endParaRPr lang="en-GB" dirty="0"/>
          </a:p>
        </p:txBody>
      </p:sp>
    </p:spTree>
    <p:extLst>
      <p:ext uri="{BB962C8B-B14F-4D97-AF65-F5344CB8AC3E}">
        <p14:creationId xmlns:p14="http://schemas.microsoft.com/office/powerpoint/2010/main" val="4109312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0B9C825-F38E-45BB-92C1-043DE61C9183}" type="slidenum">
              <a:rPr lang="en-GB" smtClean="0"/>
              <a:pPr/>
              <a:t>2</a:t>
            </a:fld>
            <a:endParaRPr lang="en-GB" dirty="0"/>
          </a:p>
        </p:txBody>
      </p:sp>
    </p:spTree>
    <p:extLst>
      <p:ext uri="{BB962C8B-B14F-4D97-AF65-F5344CB8AC3E}">
        <p14:creationId xmlns:p14="http://schemas.microsoft.com/office/powerpoint/2010/main" val="9852514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20</a:t>
            </a:fld>
            <a:endParaRPr lang="en-GB" dirty="0"/>
          </a:p>
        </p:txBody>
      </p:sp>
    </p:spTree>
    <p:extLst>
      <p:ext uri="{BB962C8B-B14F-4D97-AF65-F5344CB8AC3E}">
        <p14:creationId xmlns:p14="http://schemas.microsoft.com/office/powerpoint/2010/main" val="14528640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21</a:t>
            </a:fld>
            <a:endParaRPr lang="en-GB" dirty="0"/>
          </a:p>
        </p:txBody>
      </p:sp>
    </p:spTree>
    <p:extLst>
      <p:ext uri="{BB962C8B-B14F-4D97-AF65-F5344CB8AC3E}">
        <p14:creationId xmlns:p14="http://schemas.microsoft.com/office/powerpoint/2010/main" val="28945800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22</a:t>
            </a:fld>
            <a:endParaRPr lang="en-GB" dirty="0"/>
          </a:p>
        </p:txBody>
      </p:sp>
    </p:spTree>
    <p:extLst>
      <p:ext uri="{BB962C8B-B14F-4D97-AF65-F5344CB8AC3E}">
        <p14:creationId xmlns:p14="http://schemas.microsoft.com/office/powerpoint/2010/main" val="38685507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23</a:t>
            </a:fld>
            <a:endParaRPr lang="en-GB" dirty="0"/>
          </a:p>
        </p:txBody>
      </p:sp>
    </p:spTree>
    <p:extLst>
      <p:ext uri="{BB962C8B-B14F-4D97-AF65-F5344CB8AC3E}">
        <p14:creationId xmlns:p14="http://schemas.microsoft.com/office/powerpoint/2010/main" val="7012970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24</a:t>
            </a:fld>
            <a:endParaRPr lang="en-GB" dirty="0"/>
          </a:p>
        </p:txBody>
      </p:sp>
    </p:spTree>
    <p:extLst>
      <p:ext uri="{BB962C8B-B14F-4D97-AF65-F5344CB8AC3E}">
        <p14:creationId xmlns:p14="http://schemas.microsoft.com/office/powerpoint/2010/main" val="5132999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25</a:t>
            </a:fld>
            <a:endParaRPr lang="en-GB" dirty="0"/>
          </a:p>
        </p:txBody>
      </p:sp>
    </p:spTree>
    <p:extLst>
      <p:ext uri="{BB962C8B-B14F-4D97-AF65-F5344CB8AC3E}">
        <p14:creationId xmlns:p14="http://schemas.microsoft.com/office/powerpoint/2010/main" val="27469808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3</a:t>
            </a:fld>
            <a:endParaRPr lang="en-GB" dirty="0"/>
          </a:p>
        </p:txBody>
      </p:sp>
    </p:spTree>
    <p:extLst>
      <p:ext uri="{BB962C8B-B14F-4D97-AF65-F5344CB8AC3E}">
        <p14:creationId xmlns:p14="http://schemas.microsoft.com/office/powerpoint/2010/main" val="3665195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4</a:t>
            </a:fld>
            <a:endParaRPr lang="en-GB" dirty="0"/>
          </a:p>
        </p:txBody>
      </p:sp>
    </p:spTree>
    <p:extLst>
      <p:ext uri="{BB962C8B-B14F-4D97-AF65-F5344CB8AC3E}">
        <p14:creationId xmlns:p14="http://schemas.microsoft.com/office/powerpoint/2010/main" val="3665195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5</a:t>
            </a:fld>
            <a:endParaRPr lang="en-GB" dirty="0"/>
          </a:p>
        </p:txBody>
      </p:sp>
    </p:spTree>
    <p:extLst>
      <p:ext uri="{BB962C8B-B14F-4D97-AF65-F5344CB8AC3E}">
        <p14:creationId xmlns:p14="http://schemas.microsoft.com/office/powerpoint/2010/main" val="3665195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6</a:t>
            </a:fld>
            <a:endParaRPr lang="en-GB" dirty="0"/>
          </a:p>
        </p:txBody>
      </p:sp>
    </p:spTree>
    <p:extLst>
      <p:ext uri="{BB962C8B-B14F-4D97-AF65-F5344CB8AC3E}">
        <p14:creationId xmlns:p14="http://schemas.microsoft.com/office/powerpoint/2010/main" val="3665195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7</a:t>
            </a:fld>
            <a:endParaRPr lang="en-GB" dirty="0"/>
          </a:p>
        </p:txBody>
      </p:sp>
    </p:spTree>
    <p:extLst>
      <p:ext uri="{BB962C8B-B14F-4D97-AF65-F5344CB8AC3E}">
        <p14:creationId xmlns:p14="http://schemas.microsoft.com/office/powerpoint/2010/main" val="3665195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8</a:t>
            </a:fld>
            <a:endParaRPr lang="en-GB" dirty="0"/>
          </a:p>
        </p:txBody>
      </p:sp>
    </p:spTree>
    <p:extLst>
      <p:ext uri="{BB962C8B-B14F-4D97-AF65-F5344CB8AC3E}">
        <p14:creationId xmlns:p14="http://schemas.microsoft.com/office/powerpoint/2010/main" val="3665195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9</a:t>
            </a:fld>
            <a:endParaRPr lang="en-GB" dirty="0"/>
          </a:p>
        </p:txBody>
      </p:sp>
    </p:spTree>
    <p:extLst>
      <p:ext uri="{BB962C8B-B14F-4D97-AF65-F5344CB8AC3E}">
        <p14:creationId xmlns:p14="http://schemas.microsoft.com/office/powerpoint/2010/main" val="36651959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3" name="Rectangle 102"/>
          <p:cNvSpPr/>
          <p:nvPr userDrawn="1"/>
        </p:nvSpPr>
        <p:spPr bwMode="gray">
          <a:xfrm>
            <a:off x="0" y="4313786"/>
            <a:ext cx="12192000" cy="2544214"/>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solidFill>
                <a:schemeClr val="bg1"/>
              </a:solidFill>
            </a:endParaRPr>
          </a:p>
        </p:txBody>
      </p:sp>
      <p:sp>
        <p:nvSpPr>
          <p:cNvPr id="28" name="Rectangle 2"/>
          <p:cNvSpPr>
            <a:spLocks noGrp="1" noChangeArrowheads="1"/>
          </p:cNvSpPr>
          <p:nvPr userDrawn="1">
            <p:ph type="ctrTitle"/>
          </p:nvPr>
        </p:nvSpPr>
        <p:spPr>
          <a:xfrm>
            <a:off x="1779490" y="960120"/>
            <a:ext cx="9899747" cy="1584040"/>
          </a:xfrm>
          <a:noFill/>
        </p:spPr>
        <p:txBody>
          <a:bodyPr lIns="0" tIns="0" rIns="0"/>
          <a:lstStyle>
            <a:lvl1pPr>
              <a:lnSpc>
                <a:spcPct val="110000"/>
              </a:lnSpc>
              <a:defRPr sz="2800" b="0" kern="1200" cap="none" spc="0" baseline="0">
                <a:solidFill>
                  <a:schemeClr val="tx1"/>
                </a:solidFill>
                <a:latin typeface="+mj-lt"/>
                <a:cs typeface="Arial" pitchFamily="34" charset="0"/>
              </a:defRPr>
            </a:lvl1pPr>
          </a:lstStyle>
          <a:p>
            <a:r>
              <a:rPr lang="en-GB" dirty="0"/>
              <a:t>Click to edit Master title style</a:t>
            </a:r>
          </a:p>
        </p:txBody>
      </p:sp>
      <p:sp>
        <p:nvSpPr>
          <p:cNvPr id="29" name="Rectangle 3"/>
          <p:cNvSpPr>
            <a:spLocks noGrp="1" noChangeArrowheads="1"/>
          </p:cNvSpPr>
          <p:nvPr userDrawn="1">
            <p:ph type="subTitle" idx="1"/>
          </p:nvPr>
        </p:nvSpPr>
        <p:spPr>
          <a:xfrm>
            <a:off x="1779490" y="3310197"/>
            <a:ext cx="9899747" cy="749808"/>
          </a:xfrm>
        </p:spPr>
        <p:txBody>
          <a:bodyPr anchor="b" anchorCtr="0"/>
          <a:lstStyle>
            <a:lvl1pPr marL="0" indent="0">
              <a:lnSpc>
                <a:spcPct val="100000"/>
              </a:lnSpc>
              <a:spcBef>
                <a:spcPct val="0"/>
              </a:spcBef>
              <a:spcAft>
                <a:spcPts val="0"/>
              </a:spcAft>
              <a:buFont typeface="Wingdings" pitchFamily="2" charset="2"/>
              <a:buNone/>
              <a:defRPr sz="1800" baseline="0">
                <a:solidFill>
                  <a:schemeClr val="tx1"/>
                </a:solidFill>
                <a:latin typeface="+mn-lt"/>
                <a:cs typeface="Arial" pitchFamily="34" charset="0"/>
              </a:defRPr>
            </a:lvl1pPr>
          </a:lstStyle>
          <a:p>
            <a:r>
              <a:rPr lang="en-GB" dirty="0"/>
              <a:t>Click to edit Master subtitle style</a:t>
            </a:r>
          </a:p>
        </p:txBody>
      </p:sp>
      <p:sp>
        <p:nvSpPr>
          <p:cNvPr id="32" name="Text Placeholder 31"/>
          <p:cNvSpPr>
            <a:spLocks noGrp="1"/>
          </p:cNvSpPr>
          <p:nvPr userDrawn="1">
            <p:ph type="body" sz="quarter" idx="10" hasCustomPrompt="1"/>
          </p:nvPr>
        </p:nvSpPr>
        <p:spPr>
          <a:xfrm>
            <a:off x="1779490" y="4588235"/>
            <a:ext cx="7810528" cy="237600"/>
          </a:xfrm>
        </p:spPr>
        <p:txBody>
          <a:bodyPr anchor="t" anchorCtr="0"/>
          <a:lstStyle>
            <a:lvl1pPr>
              <a:lnSpc>
                <a:spcPct val="100000"/>
              </a:lnSpc>
              <a:buNone/>
              <a:defRPr sz="1400">
                <a:solidFill>
                  <a:schemeClr val="tx1"/>
                </a:solidFill>
                <a:latin typeface="+mj-lt"/>
              </a:defRPr>
            </a:lvl1pPr>
          </a:lstStyle>
          <a:p>
            <a:pPr lvl="0"/>
            <a:r>
              <a:rPr lang="en-GB" dirty="0"/>
              <a:t>Click to insert Author’s Name</a:t>
            </a:r>
          </a:p>
        </p:txBody>
      </p:sp>
      <p:sp>
        <p:nvSpPr>
          <p:cNvPr id="33" name="Text Placeholder 31"/>
          <p:cNvSpPr>
            <a:spLocks noGrp="1"/>
          </p:cNvSpPr>
          <p:nvPr userDrawn="1">
            <p:ph type="body" sz="quarter" idx="11" hasCustomPrompt="1"/>
          </p:nvPr>
        </p:nvSpPr>
        <p:spPr>
          <a:xfrm>
            <a:off x="1779490" y="4840064"/>
            <a:ext cx="7810528" cy="237600"/>
          </a:xfrm>
        </p:spPr>
        <p:txBody>
          <a:bodyPr anchor="t" anchorCtr="0"/>
          <a:lstStyle>
            <a:lvl1pPr>
              <a:lnSpc>
                <a:spcPct val="100000"/>
              </a:lnSpc>
              <a:buNone/>
              <a:defRPr sz="1400">
                <a:solidFill>
                  <a:schemeClr val="tx1"/>
                </a:solidFill>
                <a:latin typeface="+mn-lt"/>
              </a:defRPr>
            </a:lvl1pPr>
          </a:lstStyle>
          <a:p>
            <a:pPr lvl="0"/>
            <a:r>
              <a:rPr lang="en-GB" dirty="0"/>
              <a:t>Click to insert Role in Organisation</a:t>
            </a:r>
          </a:p>
        </p:txBody>
      </p:sp>
      <p:sp>
        <p:nvSpPr>
          <p:cNvPr id="24" name="Text Box 11" descr="&lt;COMPANY_NAME&gt;&#10;"/>
          <p:cNvSpPr txBox="1">
            <a:spLocks noChangeArrowheads="1"/>
          </p:cNvSpPr>
          <p:nvPr userDrawn="1"/>
        </p:nvSpPr>
        <p:spPr bwMode="auto">
          <a:xfrm>
            <a:off x="512259" y="6469199"/>
            <a:ext cx="3360000" cy="237600"/>
          </a:xfrm>
          <a:prstGeom prst="rect">
            <a:avLst/>
          </a:prstGeom>
          <a:noFill/>
          <a:ln w="9525" algn="ctr">
            <a:noFill/>
            <a:miter lim="800000"/>
            <a:headEnd/>
            <a:tailEnd/>
          </a:ln>
          <a:effectLst/>
        </p:spPr>
        <p:txBody>
          <a:bodyPr wrap="none" lIns="0" tIns="0" rIns="0" anchor="t" anchorCtr="0">
            <a:noAutofit/>
          </a:bodyPr>
          <a:lstStyle/>
          <a:p>
            <a:pPr>
              <a:defRPr/>
            </a:pPr>
            <a:r>
              <a:rPr lang="en-GB" sz="850" dirty="0">
                <a:solidFill>
                  <a:schemeClr val="tx1"/>
                </a:solidFill>
                <a:latin typeface="+mn-lt"/>
                <a:cs typeface="Arial" pitchFamily="34" charset="0"/>
              </a:rPr>
              <a:t>Copyright of Shell International</a:t>
            </a:r>
          </a:p>
        </p:txBody>
      </p:sp>
      <p:sp>
        <p:nvSpPr>
          <p:cNvPr id="25" name="Rectangle 6" descr="Rectangle 6"/>
          <p:cNvSpPr>
            <a:spLocks noGrp="1" noChangeArrowheads="1"/>
          </p:cNvSpPr>
          <p:nvPr>
            <p:ph type="sldNum" sz="quarter" idx="4"/>
          </p:nvPr>
        </p:nvSpPr>
        <p:spPr bwMode="auto">
          <a:xfrm>
            <a:off x="11324177" y="6469199"/>
            <a:ext cx="355564"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algn="r">
              <a:defRPr sz="850">
                <a:solidFill>
                  <a:schemeClr val="tx1"/>
                </a:solidFill>
                <a:latin typeface="+mn-lt"/>
                <a:cs typeface="Arial" pitchFamily="34" charset="0"/>
              </a:defRPr>
            </a:lvl1pPr>
          </a:lstStyle>
          <a:p>
            <a:fld id="{D32BAE6A-B452-4007-8177-56DD051636F9}" type="slidenum">
              <a:rPr lang="en-GB" smtClean="0"/>
              <a:pPr/>
              <a:t>‹#›</a:t>
            </a:fld>
            <a:endParaRPr lang="en-GB" dirty="0"/>
          </a:p>
        </p:txBody>
      </p:sp>
      <p:sp>
        <p:nvSpPr>
          <p:cNvPr id="19" name="Rectangle 18"/>
          <p:cNvSpPr/>
          <p:nvPr userDrawn="1"/>
        </p:nvSpPr>
        <p:spPr bwMode="gray">
          <a:xfrm>
            <a:off x="1778011" y="761998"/>
            <a:ext cx="1269984" cy="76200"/>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solidFill>
                <a:schemeClr val="tx1"/>
              </a:solidFill>
            </a:endParaRPr>
          </a:p>
        </p:txBody>
      </p:sp>
      <p:pic>
        <p:nvPicPr>
          <p:cNvPr id="20" name="Picture 19" descr="PECTEN.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7000" y="645968"/>
            <a:ext cx="1524000" cy="1524000"/>
          </a:xfrm>
          <a:prstGeom prst="rect">
            <a:avLst/>
          </a:prstGeom>
        </p:spPr>
      </p:pic>
      <p:sp>
        <p:nvSpPr>
          <p:cNvPr id="86" name="Rectangle 4" descr="Rectangle 4"/>
          <p:cNvSpPr>
            <a:spLocks noGrp="1" noChangeArrowheads="1"/>
          </p:cNvSpPr>
          <p:nvPr>
            <p:ph type="dt" sz="half" idx="2"/>
          </p:nvPr>
        </p:nvSpPr>
        <p:spPr bwMode="auto">
          <a:xfrm>
            <a:off x="9670343" y="6469200"/>
            <a:ext cx="1440000"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marL="0" algn="ctr" defTabSz="1219170" rtl="0" eaLnBrk="1" latinLnBrk="0" hangingPunct="1">
              <a:defRPr lang="en-US" sz="850" kern="1200" smtClean="0">
                <a:solidFill>
                  <a:schemeClr val="tx1"/>
                </a:solidFill>
                <a:latin typeface="+mn-lt"/>
                <a:ea typeface="+mn-ea"/>
                <a:cs typeface="Arial" pitchFamily="34" charset="0"/>
              </a:defRPr>
            </a:lvl1pPr>
          </a:lstStyle>
          <a:p>
            <a:pPr>
              <a:defRPr/>
            </a:pPr>
            <a:r>
              <a:rPr lang="en-GB"/>
              <a:t>Date Month 2016</a:t>
            </a:r>
            <a:endParaRPr lang="en-GB" dirty="0"/>
          </a:p>
        </p:txBody>
      </p:sp>
      <p:sp>
        <p:nvSpPr>
          <p:cNvPr id="87" name="Rectangle 5"/>
          <p:cNvSpPr>
            <a:spLocks noGrp="1" noChangeArrowheads="1"/>
          </p:cNvSpPr>
          <p:nvPr>
            <p:ph type="ftr" sz="quarter" idx="3"/>
          </p:nvPr>
        </p:nvSpPr>
        <p:spPr bwMode="auto">
          <a:xfrm>
            <a:off x="3878344" y="6469199"/>
            <a:ext cx="4435312" cy="237600"/>
          </a:xfrm>
          <a:prstGeom prst="rect">
            <a:avLst/>
          </a:prstGeom>
          <a:noFill/>
          <a:ln w="9525">
            <a:noFill/>
            <a:miter lim="800000"/>
            <a:headEnd/>
            <a:tailEnd/>
          </a:ln>
          <a:effectLst/>
        </p:spPr>
        <p:txBody>
          <a:bodyPr vert="horz" wrap="square" lIns="0" tIns="0" rIns="0" bIns="45720" numCol="1" anchor="t" anchorCtr="0" compatLnSpc="1">
            <a:prstTxWarp prst="textNoShape">
              <a:avLst/>
            </a:prstTxWarp>
          </a:bodyPr>
          <a:lstStyle>
            <a:lvl1pPr>
              <a:defRPr sz="850">
                <a:solidFill>
                  <a:schemeClr val="tx1"/>
                </a:solidFill>
                <a:latin typeface="+mn-lt"/>
                <a:cs typeface="Arial" pitchFamily="34" charset="0"/>
              </a:defRPr>
            </a:lvl1pPr>
          </a:lstStyle>
          <a:p>
            <a:pPr>
              <a:defRPr/>
            </a:pPr>
            <a:r>
              <a:rPr lang="en-GB"/>
              <a:t>Footer </a:t>
            </a:r>
            <a:endParaRPr lang="en-GB" dirty="0"/>
          </a:p>
        </p:txBody>
      </p:sp>
    </p:spTree>
  </p:cSld>
  <p:clrMapOvr>
    <a:masterClrMapping/>
  </p:clrMapOvr>
  <p:transition/>
  <p:extLst mod="1">
    <p:ext uri="{DCECCB84-F9BA-43D5-87BE-67443E8EF086}">
      <p15:sldGuideLst xmlns:p15="http://schemas.microsoft.com/office/powerpoint/2012/main">
        <p15:guide id="1" pos="323" userDrawn="1">
          <p15:clr>
            <a:srgbClr val="FBAE40"/>
          </p15:clr>
        </p15:guide>
        <p15:guide id="4" pos="7357" userDrawn="1">
          <p15:clr>
            <a:srgbClr val="FBAE40"/>
          </p15:clr>
        </p15:guide>
        <p15:guide id="5" pos="1121" userDrawn="1">
          <p15:clr>
            <a:srgbClr val="FBAE40"/>
          </p15:clr>
        </p15:guide>
        <p15:guide id="6" orient="horz" pos="407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 2 Line Heading">
    <p:spTree>
      <p:nvGrpSpPr>
        <p:cNvPr id="1" name=""/>
        <p:cNvGrpSpPr/>
        <p:nvPr/>
      </p:nvGrpSpPr>
      <p:grpSpPr>
        <a:xfrm>
          <a:off x="0" y="0"/>
          <a:ext cx="0" cy="0"/>
          <a:chOff x="0" y="0"/>
          <a:chExt cx="0" cy="0"/>
        </a:xfrm>
      </p:grpSpPr>
      <p:sp>
        <p:nvSpPr>
          <p:cNvPr id="16" name="Rectangle 4" descr="Rectangle 4"/>
          <p:cNvSpPr>
            <a:spLocks noGrp="1" noChangeArrowheads="1"/>
          </p:cNvSpPr>
          <p:nvPr>
            <p:ph type="dt" sz="half" idx="2"/>
          </p:nvPr>
        </p:nvSpPr>
        <p:spPr bwMode="auto">
          <a:xfrm>
            <a:off x="9670343" y="6469200"/>
            <a:ext cx="1440000"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marL="0" algn="ctr" defTabSz="1219170" rtl="0" eaLnBrk="1" latinLnBrk="0" hangingPunct="1">
              <a:defRPr lang="en-US" sz="850" kern="1200" smtClean="0">
                <a:solidFill>
                  <a:schemeClr val="tx1"/>
                </a:solidFill>
                <a:latin typeface="+mn-lt"/>
                <a:ea typeface="+mn-ea"/>
                <a:cs typeface="Arial" pitchFamily="34" charset="0"/>
              </a:defRPr>
            </a:lvl1pPr>
          </a:lstStyle>
          <a:p>
            <a:pPr>
              <a:defRPr/>
            </a:pPr>
            <a:r>
              <a:rPr lang="en-GB"/>
              <a:t>Date Month 2016</a:t>
            </a:r>
            <a:endParaRPr lang="en-GB" dirty="0"/>
          </a:p>
        </p:txBody>
      </p:sp>
      <p:sp>
        <p:nvSpPr>
          <p:cNvPr id="18" name="Rectangle 6" descr="Rectangle 6"/>
          <p:cNvSpPr>
            <a:spLocks noGrp="1" noChangeArrowheads="1"/>
          </p:cNvSpPr>
          <p:nvPr>
            <p:ph type="sldNum" sz="quarter" idx="4"/>
          </p:nvPr>
        </p:nvSpPr>
        <p:spPr bwMode="auto">
          <a:xfrm>
            <a:off x="11324177" y="6469199"/>
            <a:ext cx="355564"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algn="r">
              <a:defRPr sz="850">
                <a:solidFill>
                  <a:schemeClr val="tx1"/>
                </a:solidFill>
                <a:latin typeface="+mn-lt"/>
                <a:cs typeface="Arial" pitchFamily="34" charset="0"/>
              </a:defRPr>
            </a:lvl1pPr>
          </a:lstStyle>
          <a:p>
            <a:fld id="{D32BAE6A-B452-4007-8177-56DD051636F9}" type="slidenum">
              <a:rPr lang="en-GB" smtClean="0"/>
              <a:pPr/>
              <a:t>‹#›</a:t>
            </a:fld>
            <a:endParaRPr lang="en-GB" dirty="0"/>
          </a:p>
        </p:txBody>
      </p:sp>
      <p:sp>
        <p:nvSpPr>
          <p:cNvPr id="20" name="Rectangle 5"/>
          <p:cNvSpPr>
            <a:spLocks noGrp="1" noChangeArrowheads="1"/>
          </p:cNvSpPr>
          <p:nvPr>
            <p:ph type="ftr" sz="quarter" idx="3"/>
          </p:nvPr>
        </p:nvSpPr>
        <p:spPr bwMode="auto">
          <a:xfrm>
            <a:off x="3878344" y="6469199"/>
            <a:ext cx="4435312" cy="237600"/>
          </a:xfrm>
          <a:prstGeom prst="rect">
            <a:avLst/>
          </a:prstGeom>
          <a:noFill/>
          <a:ln w="9525">
            <a:noFill/>
            <a:miter lim="800000"/>
            <a:headEnd/>
            <a:tailEnd/>
          </a:ln>
          <a:effectLst/>
        </p:spPr>
        <p:txBody>
          <a:bodyPr vert="horz" wrap="square" lIns="0" tIns="0" rIns="0" bIns="45720" numCol="1" anchor="t" anchorCtr="0" compatLnSpc="1">
            <a:prstTxWarp prst="textNoShape">
              <a:avLst/>
            </a:prstTxWarp>
          </a:bodyPr>
          <a:lstStyle>
            <a:lvl1pPr>
              <a:defRPr sz="850">
                <a:solidFill>
                  <a:schemeClr val="tx1"/>
                </a:solidFill>
                <a:latin typeface="+mn-lt"/>
                <a:cs typeface="Arial" pitchFamily="34" charset="0"/>
              </a:defRPr>
            </a:lvl1pPr>
          </a:lstStyle>
          <a:p>
            <a:pPr>
              <a:defRPr/>
            </a:pPr>
            <a:r>
              <a:rPr lang="en-GB"/>
              <a:t>Footer </a:t>
            </a:r>
            <a:endParaRPr lang="en-GB" dirty="0"/>
          </a:p>
        </p:txBody>
      </p:sp>
      <p:sp>
        <p:nvSpPr>
          <p:cNvPr id="2" name="Title 1"/>
          <p:cNvSpPr>
            <a:spLocks noGrp="1"/>
          </p:cNvSpPr>
          <p:nvPr>
            <p:ph type="title"/>
          </p:nvPr>
        </p:nvSpPr>
        <p:spPr/>
        <p:txBody>
          <a:bodyPr/>
          <a:lstStyle/>
          <a:p>
            <a:r>
              <a:rPr lang="en-US"/>
              <a:t>Click to edit Master title style</a:t>
            </a:r>
            <a:endParaRPr lang="en-GB"/>
          </a:p>
        </p:txBody>
      </p:sp>
      <p:sp>
        <p:nvSpPr>
          <p:cNvPr id="8" name="Content Placeholder 7"/>
          <p:cNvSpPr>
            <a:spLocks noGrp="1"/>
          </p:cNvSpPr>
          <p:nvPr>
            <p:ph sz="quarter" idx="14"/>
          </p:nvPr>
        </p:nvSpPr>
        <p:spPr>
          <a:xfrm>
            <a:off x="508000" y="1528763"/>
            <a:ext cx="5468938" cy="483076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Content Placeholder 13"/>
          <p:cNvSpPr>
            <a:spLocks noGrp="1"/>
          </p:cNvSpPr>
          <p:nvPr>
            <p:ph sz="quarter" idx="15"/>
          </p:nvPr>
        </p:nvSpPr>
        <p:spPr>
          <a:xfrm>
            <a:off x="6215063" y="1528763"/>
            <a:ext cx="5464678" cy="48307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 High Content">
    <p:spTree>
      <p:nvGrpSpPr>
        <p:cNvPr id="1" name=""/>
        <p:cNvGrpSpPr/>
        <p:nvPr/>
      </p:nvGrpSpPr>
      <p:grpSpPr>
        <a:xfrm>
          <a:off x="0" y="0"/>
          <a:ext cx="0" cy="0"/>
          <a:chOff x="0" y="0"/>
          <a:chExt cx="0" cy="0"/>
        </a:xfrm>
      </p:grpSpPr>
      <p:sp>
        <p:nvSpPr>
          <p:cNvPr id="10" name="Content Placeholder 14"/>
          <p:cNvSpPr>
            <a:spLocks noGrp="1"/>
          </p:cNvSpPr>
          <p:nvPr>
            <p:ph sz="quarter" idx="13"/>
          </p:nvPr>
        </p:nvSpPr>
        <p:spPr>
          <a:xfrm>
            <a:off x="6215063" y="1528764"/>
            <a:ext cx="5464175" cy="4830762"/>
          </a:xfrm>
        </p:spPr>
        <p:txBody>
          <a:bodyPr/>
          <a:lstStyle>
            <a:lvl1pPr marL="0" indent="0">
              <a:lnSpc>
                <a:spcPct val="140000"/>
              </a:lnSpc>
              <a:spcAft>
                <a:spcPts val="0"/>
              </a:spcAft>
              <a:buClr>
                <a:schemeClr val="accent2"/>
              </a:buClr>
              <a:buSzPct val="85000"/>
              <a:buFont typeface="Wingdings" pitchFamily="2" charset="2"/>
              <a:buNone/>
              <a:defRPr sz="1600"/>
            </a:lvl1pPr>
            <a:lvl2pPr marL="216000" indent="-216000">
              <a:lnSpc>
                <a:spcPct val="140000"/>
              </a:lnSpc>
              <a:spcBef>
                <a:spcPts val="0"/>
              </a:spcBef>
              <a:spcAft>
                <a:spcPts val="0"/>
              </a:spcAft>
              <a:buClr>
                <a:schemeClr val="accent2"/>
              </a:buClr>
              <a:buSzPct val="85000"/>
              <a:buFont typeface="Wingdings" pitchFamily="2" charset="2"/>
              <a:buChar char="n"/>
              <a:defRPr sz="1600"/>
            </a:lvl2pPr>
            <a:lvl3pPr marL="410400" indent="-194400">
              <a:lnSpc>
                <a:spcPct val="140000"/>
              </a:lnSpc>
              <a:spcBef>
                <a:spcPts val="0"/>
              </a:spcBef>
              <a:spcAft>
                <a:spcPts val="0"/>
              </a:spcAft>
              <a:buClr>
                <a:schemeClr val="tx1"/>
              </a:buClr>
              <a:buFont typeface="Wingdings" pitchFamily="2" charset="2"/>
              <a:buChar char="n"/>
              <a:defRPr sz="1600"/>
            </a:lvl3pPr>
            <a:lvl4pPr marL="597600" indent="-187200">
              <a:lnSpc>
                <a:spcPct val="140000"/>
              </a:lnSpc>
              <a:spcBef>
                <a:spcPts val="0"/>
              </a:spcBef>
              <a:spcAft>
                <a:spcPts val="0"/>
              </a:spcAft>
              <a:buClr>
                <a:schemeClr val="tx1"/>
              </a:buClr>
              <a:buFont typeface="Wingdings" pitchFamily="2" charset="2"/>
              <a:buChar char="n"/>
              <a:defRPr sz="1600"/>
            </a:lvl4pPr>
            <a:lvl5pPr marL="766800" indent="-154800">
              <a:lnSpc>
                <a:spcPct val="140000"/>
              </a:lnSpc>
              <a:spcBef>
                <a:spcPts val="0"/>
              </a:spcBef>
              <a:spcAft>
                <a:spcPts val="0"/>
              </a:spcAft>
              <a:buClr>
                <a:schemeClr val="tx1"/>
              </a:buClr>
              <a:buFont typeface="Wingdings" pitchFamily="2" charset="2"/>
              <a:buChar char="n"/>
              <a:defRPr sz="1400"/>
            </a:lvl5pPr>
            <a:lvl6pPr marL="914400" indent="-144000">
              <a:lnSpc>
                <a:spcPct val="140000"/>
              </a:lnSpc>
              <a:spcBef>
                <a:spcPts val="0"/>
              </a:spcBef>
              <a:spcAft>
                <a:spcPts val="0"/>
              </a:spcAft>
              <a:buClr>
                <a:schemeClr val="tx1"/>
              </a:buClr>
              <a:buFont typeface="Wingdings" pitchFamily="2" charset="2"/>
              <a:buChar char="n"/>
              <a:tabLst/>
              <a:defRPr sz="1200"/>
            </a:lvl6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5"/>
            <a:r>
              <a:rPr lang="en-GB" dirty="0"/>
              <a:t>Sixth level</a:t>
            </a:r>
          </a:p>
        </p:txBody>
      </p:sp>
      <p:sp>
        <p:nvSpPr>
          <p:cNvPr id="12" name="Text Placeholder 43"/>
          <p:cNvSpPr>
            <a:spLocks noGrp="1"/>
          </p:cNvSpPr>
          <p:nvPr>
            <p:ph type="body" sz="quarter" idx="11"/>
          </p:nvPr>
        </p:nvSpPr>
        <p:spPr>
          <a:xfrm>
            <a:off x="508000" y="1528762"/>
            <a:ext cx="5468938" cy="4830763"/>
          </a:xfrm>
        </p:spPr>
        <p:txBody>
          <a:bodyPr/>
          <a:lstStyle>
            <a:lvl1pPr marL="0" indent="0">
              <a:lnSpc>
                <a:spcPct val="140000"/>
              </a:lnSpc>
              <a:spcAft>
                <a:spcPts val="0"/>
              </a:spcAft>
              <a:buClr>
                <a:schemeClr val="accent2"/>
              </a:buClr>
              <a:buSzPct val="85000"/>
              <a:buFont typeface="Wingdings" pitchFamily="2" charset="2"/>
              <a:buNone/>
              <a:defRPr sz="1600"/>
            </a:lvl1pPr>
            <a:lvl2pPr marL="216000" indent="-216000">
              <a:lnSpc>
                <a:spcPct val="140000"/>
              </a:lnSpc>
              <a:spcAft>
                <a:spcPts val="0"/>
              </a:spcAft>
              <a:buClr>
                <a:schemeClr val="accent2"/>
              </a:buClr>
              <a:buSzPct val="85000"/>
              <a:buFont typeface="Wingdings" pitchFamily="2" charset="2"/>
              <a:buChar char="n"/>
              <a:defRPr sz="1600"/>
            </a:lvl2pPr>
            <a:lvl3pPr marL="410400" indent="-194400">
              <a:lnSpc>
                <a:spcPct val="140000"/>
              </a:lnSpc>
              <a:spcAft>
                <a:spcPts val="0"/>
              </a:spcAft>
              <a:buClr>
                <a:schemeClr val="tx1"/>
              </a:buClr>
              <a:buFont typeface="Wingdings" pitchFamily="2" charset="2"/>
              <a:buChar char=""/>
              <a:defRPr sz="1600"/>
            </a:lvl3pPr>
            <a:lvl4pPr marL="597600" indent="-187200">
              <a:lnSpc>
                <a:spcPct val="140000"/>
              </a:lnSpc>
              <a:spcAft>
                <a:spcPts val="0"/>
              </a:spcAft>
              <a:buClr>
                <a:schemeClr val="tx1"/>
              </a:buClr>
              <a:buFont typeface="Wingdings" pitchFamily="2" charset="2"/>
              <a:buChar char="n"/>
              <a:defRPr sz="1600"/>
            </a:lvl4pPr>
            <a:lvl5pPr marL="766800" indent="-154800">
              <a:lnSpc>
                <a:spcPct val="140000"/>
              </a:lnSpc>
              <a:spcBef>
                <a:spcPts val="0"/>
              </a:spcBef>
              <a:spcAft>
                <a:spcPts val="0"/>
              </a:spcAft>
              <a:buClr>
                <a:schemeClr val="tx1"/>
              </a:buClr>
              <a:buFont typeface="Wingdings" pitchFamily="2" charset="2"/>
              <a:buChar char="n"/>
              <a:defRPr sz="1400"/>
            </a:lvl5pPr>
            <a:lvl6pPr marL="914400" indent="-144000">
              <a:lnSpc>
                <a:spcPct val="140000"/>
              </a:lnSpc>
              <a:spcBef>
                <a:spcPts val="0"/>
              </a:spcBef>
              <a:spcAft>
                <a:spcPts val="0"/>
              </a:spcAft>
              <a:buClr>
                <a:schemeClr val="tx1"/>
              </a:buClr>
              <a:buFont typeface="Wingdings" pitchFamily="2" charset="2"/>
              <a:buChar char="n"/>
              <a:defRPr sz="1200"/>
            </a:lvl6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5"/>
            <a:r>
              <a:rPr lang="en-GB" dirty="0"/>
              <a:t>Sixth level</a:t>
            </a:r>
          </a:p>
        </p:txBody>
      </p:sp>
      <p:sp>
        <p:nvSpPr>
          <p:cNvPr id="16" name="Rectangle 4" descr="Rectangle 4"/>
          <p:cNvSpPr>
            <a:spLocks noGrp="1" noChangeArrowheads="1"/>
          </p:cNvSpPr>
          <p:nvPr>
            <p:ph type="dt" sz="half" idx="2"/>
          </p:nvPr>
        </p:nvSpPr>
        <p:spPr bwMode="auto">
          <a:xfrm>
            <a:off x="9670343" y="6469200"/>
            <a:ext cx="1440000"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marL="0" algn="ctr" defTabSz="1219170" rtl="0" eaLnBrk="1" latinLnBrk="0" hangingPunct="1">
              <a:defRPr lang="en-US" sz="850" kern="1200" smtClean="0">
                <a:solidFill>
                  <a:schemeClr val="tx1"/>
                </a:solidFill>
                <a:latin typeface="+mn-lt"/>
                <a:ea typeface="+mn-ea"/>
                <a:cs typeface="Arial" pitchFamily="34" charset="0"/>
              </a:defRPr>
            </a:lvl1pPr>
          </a:lstStyle>
          <a:p>
            <a:pPr>
              <a:defRPr/>
            </a:pPr>
            <a:r>
              <a:rPr lang="en-GB"/>
              <a:t>Date Month 2016</a:t>
            </a:r>
            <a:endParaRPr lang="en-GB" dirty="0"/>
          </a:p>
        </p:txBody>
      </p:sp>
      <p:sp>
        <p:nvSpPr>
          <p:cNvPr id="18" name="Rectangle 6" descr="Rectangle 6"/>
          <p:cNvSpPr>
            <a:spLocks noGrp="1" noChangeArrowheads="1"/>
          </p:cNvSpPr>
          <p:nvPr>
            <p:ph type="sldNum" sz="quarter" idx="4"/>
          </p:nvPr>
        </p:nvSpPr>
        <p:spPr bwMode="auto">
          <a:xfrm>
            <a:off x="11324177" y="6469199"/>
            <a:ext cx="355564"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algn="r">
              <a:defRPr sz="850">
                <a:solidFill>
                  <a:schemeClr val="tx1"/>
                </a:solidFill>
                <a:latin typeface="+mn-lt"/>
                <a:cs typeface="Arial" pitchFamily="34" charset="0"/>
              </a:defRPr>
            </a:lvl1pPr>
          </a:lstStyle>
          <a:p>
            <a:fld id="{D32BAE6A-B452-4007-8177-56DD051636F9}" type="slidenum">
              <a:rPr lang="en-GB" smtClean="0"/>
              <a:pPr/>
              <a:t>‹#›</a:t>
            </a:fld>
            <a:endParaRPr lang="en-GB" dirty="0"/>
          </a:p>
        </p:txBody>
      </p:sp>
      <p:sp>
        <p:nvSpPr>
          <p:cNvPr id="20" name="Rectangle 5"/>
          <p:cNvSpPr>
            <a:spLocks noGrp="1" noChangeArrowheads="1"/>
          </p:cNvSpPr>
          <p:nvPr>
            <p:ph type="ftr" sz="quarter" idx="3"/>
          </p:nvPr>
        </p:nvSpPr>
        <p:spPr bwMode="auto">
          <a:xfrm>
            <a:off x="3878344" y="6469199"/>
            <a:ext cx="4435312" cy="237600"/>
          </a:xfrm>
          <a:prstGeom prst="rect">
            <a:avLst/>
          </a:prstGeom>
          <a:noFill/>
          <a:ln w="9525">
            <a:noFill/>
            <a:miter lim="800000"/>
            <a:headEnd/>
            <a:tailEnd/>
          </a:ln>
          <a:effectLst/>
        </p:spPr>
        <p:txBody>
          <a:bodyPr vert="horz" wrap="square" lIns="0" tIns="0" rIns="0" bIns="45720" numCol="1" anchor="t" anchorCtr="0" compatLnSpc="1">
            <a:prstTxWarp prst="textNoShape">
              <a:avLst/>
            </a:prstTxWarp>
          </a:bodyPr>
          <a:lstStyle>
            <a:lvl1pPr>
              <a:defRPr sz="850">
                <a:solidFill>
                  <a:schemeClr val="tx1"/>
                </a:solidFill>
                <a:latin typeface="+mn-lt"/>
                <a:cs typeface="Arial" pitchFamily="34" charset="0"/>
              </a:defRPr>
            </a:lvl1pPr>
          </a:lstStyle>
          <a:p>
            <a:pPr>
              <a:defRPr/>
            </a:pPr>
            <a:r>
              <a:rPr lang="en-GB"/>
              <a:t>Footer </a:t>
            </a:r>
            <a:endParaRPr lang="en-GB" dirty="0"/>
          </a:p>
        </p:txBody>
      </p:sp>
      <p:sp>
        <p:nvSpPr>
          <p:cNvPr id="2" name="Title 1"/>
          <p:cNvSpPr>
            <a:spLocks noGrp="1"/>
          </p:cNvSpPr>
          <p:nvPr>
            <p:ph type="title"/>
          </p:nvPr>
        </p:nvSpPr>
        <p:spPr/>
        <p:txBody>
          <a:bodyPr/>
          <a:lstStyle/>
          <a:p>
            <a:r>
              <a:rPr lang="en-US" dirty="0"/>
              <a:t>Click to edit Master title style</a:t>
            </a:r>
            <a:endParaRPr lang="en-GB"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 Graphs">
    <p:spTree>
      <p:nvGrpSpPr>
        <p:cNvPr id="1" name=""/>
        <p:cNvGrpSpPr/>
        <p:nvPr/>
      </p:nvGrpSpPr>
      <p:grpSpPr>
        <a:xfrm>
          <a:off x="0" y="0"/>
          <a:ext cx="0" cy="0"/>
          <a:chOff x="0" y="0"/>
          <a:chExt cx="0" cy="0"/>
        </a:xfrm>
      </p:grpSpPr>
      <p:sp>
        <p:nvSpPr>
          <p:cNvPr id="67" name="Content Placeholder 51"/>
          <p:cNvSpPr>
            <a:spLocks noGrp="1"/>
          </p:cNvSpPr>
          <p:nvPr>
            <p:ph sz="quarter" idx="29" hasCustomPrompt="1"/>
          </p:nvPr>
        </p:nvSpPr>
        <p:spPr>
          <a:xfrm>
            <a:off x="509312" y="6201069"/>
            <a:ext cx="5543051" cy="158455"/>
          </a:xfrm>
        </p:spPr>
        <p:txBody>
          <a:bodyPr wrap="square">
            <a:noAutofit/>
          </a:bodyPr>
          <a:lstStyle>
            <a:lvl1pPr>
              <a:defRPr sz="933">
                <a:solidFill>
                  <a:schemeClr val="tx1"/>
                </a:solidFill>
                <a:latin typeface="+mn-lt"/>
              </a:defRPr>
            </a:lvl1pPr>
          </a:lstStyle>
          <a:p>
            <a:pPr lvl="0"/>
            <a:r>
              <a:rPr lang="en-GB" dirty="0"/>
              <a:t>CLICK TO EDIT SOURCE</a:t>
            </a:r>
          </a:p>
        </p:txBody>
      </p:sp>
      <p:sp>
        <p:nvSpPr>
          <p:cNvPr id="39" name="Content Placeholder 51"/>
          <p:cNvSpPr>
            <a:spLocks noGrp="1"/>
          </p:cNvSpPr>
          <p:nvPr>
            <p:ph sz="quarter" idx="45" hasCustomPrompt="1"/>
          </p:nvPr>
        </p:nvSpPr>
        <p:spPr>
          <a:xfrm>
            <a:off x="508000" y="4199574"/>
            <a:ext cx="5468938" cy="256352"/>
          </a:xfrm>
        </p:spPr>
        <p:txBody>
          <a:bodyPr vert="horz" wrap="square" lIns="0" tIns="0" rIns="0" bIns="0" rtlCol="0">
            <a:spAutoFit/>
          </a:bodyPr>
          <a:lstStyle>
            <a:lvl1pPr>
              <a:defRPr lang="nl-NL" sz="1400" kern="1200" baseline="0" dirty="0">
                <a:solidFill>
                  <a:schemeClr val="tx1"/>
                </a:solidFill>
                <a:latin typeface="+mn-lt"/>
                <a:ea typeface="+mn-ea"/>
                <a:cs typeface="+mn-cs"/>
              </a:defRPr>
            </a:lvl1pPr>
          </a:lstStyle>
          <a:p>
            <a:pPr marL="0" lvl="0" indent="0" algn="l" defTabSz="1219170" rtl="0" eaLnBrk="1" latinLnBrk="0" hangingPunct="1">
              <a:lnSpc>
                <a:spcPct val="119000"/>
              </a:lnSpc>
              <a:spcBef>
                <a:spcPts val="0"/>
              </a:spcBef>
              <a:spcAft>
                <a:spcPts val="0"/>
              </a:spcAft>
              <a:buClr>
                <a:srgbClr val="F7D117"/>
              </a:buClr>
              <a:buSzPct val="120000"/>
              <a:buFont typeface="Wingdings" pitchFamily="2" charset="2"/>
              <a:buNone/>
            </a:pPr>
            <a:r>
              <a:rPr lang="en-GB" dirty="0"/>
              <a:t>Click to edit Unit of measure</a:t>
            </a:r>
          </a:p>
        </p:txBody>
      </p:sp>
      <p:sp>
        <p:nvSpPr>
          <p:cNvPr id="40" name="Content Placeholder 51"/>
          <p:cNvSpPr>
            <a:spLocks noGrp="1"/>
          </p:cNvSpPr>
          <p:nvPr>
            <p:ph sz="quarter" idx="46" hasCustomPrompt="1"/>
          </p:nvPr>
        </p:nvSpPr>
        <p:spPr>
          <a:xfrm>
            <a:off x="508000" y="3864611"/>
            <a:ext cx="5468938" cy="293029"/>
          </a:xfrm>
        </p:spPr>
        <p:txBody>
          <a:bodyPr vert="horz" wrap="square" lIns="0" tIns="0" rIns="0" bIns="0" rtlCol="0">
            <a:spAutoFit/>
          </a:bodyPr>
          <a:lstStyle>
            <a:lvl1pPr>
              <a:defRPr lang="nl-NL" sz="1600" kern="1200" cap="none" baseline="0" dirty="0">
                <a:solidFill>
                  <a:schemeClr val="tx1"/>
                </a:solidFill>
                <a:latin typeface="+mj-lt"/>
                <a:ea typeface="+mn-ea"/>
                <a:cs typeface="+mn-cs"/>
              </a:defRPr>
            </a:lvl1pPr>
          </a:lstStyle>
          <a:p>
            <a:pPr marL="0" lvl="0" indent="0" algn="l" defTabSz="1219170" rtl="0" eaLnBrk="1" latinLnBrk="0" hangingPunct="1">
              <a:lnSpc>
                <a:spcPct val="119000"/>
              </a:lnSpc>
              <a:spcBef>
                <a:spcPts val="0"/>
              </a:spcBef>
              <a:spcAft>
                <a:spcPts val="0"/>
              </a:spcAft>
              <a:buClr>
                <a:srgbClr val="F7D117"/>
              </a:buClr>
              <a:buSzPct val="120000"/>
              <a:buFont typeface="Wingdings" pitchFamily="2" charset="2"/>
              <a:buNone/>
            </a:pPr>
            <a:r>
              <a:rPr lang="en-GB" dirty="0"/>
              <a:t>Chart title appears here</a:t>
            </a:r>
          </a:p>
        </p:txBody>
      </p:sp>
      <p:cxnSp>
        <p:nvCxnSpPr>
          <p:cNvPr id="41" name="Straight Connector 40"/>
          <p:cNvCxnSpPr/>
          <p:nvPr userDrawn="1"/>
        </p:nvCxnSpPr>
        <p:spPr>
          <a:xfrm>
            <a:off x="508000" y="4141370"/>
            <a:ext cx="5468938" cy="941"/>
          </a:xfrm>
          <a:prstGeom prst="line">
            <a:avLst/>
          </a:prstGeom>
          <a:ln w="50800">
            <a:solidFill>
              <a:schemeClr val="bg2"/>
            </a:solidFill>
          </a:ln>
        </p:spPr>
        <p:style>
          <a:lnRef idx="1">
            <a:schemeClr val="accent1"/>
          </a:lnRef>
          <a:fillRef idx="0">
            <a:schemeClr val="accent1"/>
          </a:fillRef>
          <a:effectRef idx="0">
            <a:schemeClr val="accent1"/>
          </a:effectRef>
          <a:fontRef idx="minor">
            <a:schemeClr val="tx1"/>
          </a:fontRef>
        </p:style>
      </p:cxnSp>
      <p:sp>
        <p:nvSpPr>
          <p:cNvPr id="42" name="Chart Placeholder 16"/>
          <p:cNvSpPr>
            <a:spLocks noGrp="1"/>
          </p:cNvSpPr>
          <p:nvPr>
            <p:ph type="chart" sz="quarter" idx="47"/>
          </p:nvPr>
        </p:nvSpPr>
        <p:spPr>
          <a:xfrm>
            <a:off x="508000" y="4456229"/>
            <a:ext cx="5468938" cy="1623641"/>
          </a:xfrm>
        </p:spPr>
        <p:txBody>
          <a:bodyPr>
            <a:normAutofit/>
          </a:bodyPr>
          <a:lstStyle>
            <a:lvl1pPr>
              <a:defRPr sz="1400">
                <a:solidFill>
                  <a:schemeClr val="tx1"/>
                </a:solidFill>
                <a:latin typeface="+mn-lt"/>
              </a:defRPr>
            </a:lvl1pPr>
          </a:lstStyle>
          <a:p>
            <a:endParaRPr lang="nl-NL" dirty="0"/>
          </a:p>
        </p:txBody>
      </p:sp>
      <p:cxnSp>
        <p:nvCxnSpPr>
          <p:cNvPr id="43" name="Straight Connector 42"/>
          <p:cNvCxnSpPr/>
          <p:nvPr userDrawn="1"/>
        </p:nvCxnSpPr>
        <p:spPr>
          <a:xfrm flipV="1">
            <a:off x="508000" y="5966640"/>
            <a:ext cx="5468938" cy="188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99" name="Content Placeholder 51"/>
          <p:cNvSpPr>
            <a:spLocks noGrp="1"/>
          </p:cNvSpPr>
          <p:nvPr>
            <p:ph sz="quarter" idx="54" hasCustomPrompt="1"/>
          </p:nvPr>
        </p:nvSpPr>
        <p:spPr>
          <a:xfrm>
            <a:off x="508000" y="1863726"/>
            <a:ext cx="5468938" cy="256352"/>
          </a:xfrm>
        </p:spPr>
        <p:txBody>
          <a:bodyPr vert="horz" wrap="square" lIns="0" tIns="0" rIns="0" bIns="0" rtlCol="0">
            <a:spAutoFit/>
          </a:bodyPr>
          <a:lstStyle>
            <a:lvl1pPr>
              <a:defRPr lang="nl-NL" sz="1400" kern="1200" baseline="0" dirty="0">
                <a:solidFill>
                  <a:schemeClr val="tx1"/>
                </a:solidFill>
                <a:latin typeface="+mn-lt"/>
                <a:ea typeface="+mn-ea"/>
                <a:cs typeface="+mn-cs"/>
              </a:defRPr>
            </a:lvl1pPr>
          </a:lstStyle>
          <a:p>
            <a:pPr marL="0" lvl="0" indent="0" algn="l" defTabSz="1219170" rtl="0" eaLnBrk="1" latinLnBrk="0" hangingPunct="1">
              <a:lnSpc>
                <a:spcPct val="119000"/>
              </a:lnSpc>
              <a:spcBef>
                <a:spcPts val="0"/>
              </a:spcBef>
              <a:spcAft>
                <a:spcPts val="0"/>
              </a:spcAft>
              <a:buClr>
                <a:srgbClr val="F7D117"/>
              </a:buClr>
              <a:buSzPct val="120000"/>
              <a:buFont typeface="Wingdings" pitchFamily="2" charset="2"/>
              <a:buNone/>
            </a:pPr>
            <a:r>
              <a:rPr lang="en-GB" dirty="0"/>
              <a:t>Click to edit Unit of measure</a:t>
            </a:r>
          </a:p>
        </p:txBody>
      </p:sp>
      <p:sp>
        <p:nvSpPr>
          <p:cNvPr id="100" name="Content Placeholder 51"/>
          <p:cNvSpPr>
            <a:spLocks noGrp="1"/>
          </p:cNvSpPr>
          <p:nvPr>
            <p:ph sz="quarter" idx="55" hasCustomPrompt="1"/>
          </p:nvPr>
        </p:nvSpPr>
        <p:spPr>
          <a:xfrm>
            <a:off x="508000" y="1528763"/>
            <a:ext cx="5468938" cy="293029"/>
          </a:xfrm>
        </p:spPr>
        <p:txBody>
          <a:bodyPr vert="horz" wrap="square" lIns="0" tIns="0" rIns="0" bIns="0" rtlCol="0">
            <a:spAutoFit/>
          </a:bodyPr>
          <a:lstStyle>
            <a:lvl1pPr>
              <a:defRPr lang="nl-NL" sz="1600" kern="1200" cap="none" baseline="0" dirty="0">
                <a:solidFill>
                  <a:schemeClr val="tx1"/>
                </a:solidFill>
                <a:latin typeface="+mj-lt"/>
                <a:ea typeface="+mn-ea"/>
                <a:cs typeface="+mn-cs"/>
              </a:defRPr>
            </a:lvl1pPr>
          </a:lstStyle>
          <a:p>
            <a:pPr marL="0" lvl="0" indent="0" algn="l" defTabSz="1219170" rtl="0" eaLnBrk="1" latinLnBrk="0" hangingPunct="1">
              <a:lnSpc>
                <a:spcPct val="119000"/>
              </a:lnSpc>
              <a:spcBef>
                <a:spcPts val="0"/>
              </a:spcBef>
              <a:spcAft>
                <a:spcPts val="0"/>
              </a:spcAft>
              <a:buClr>
                <a:srgbClr val="F7D117"/>
              </a:buClr>
              <a:buSzPct val="120000"/>
              <a:buFont typeface="Wingdings" pitchFamily="2" charset="2"/>
              <a:buNone/>
            </a:pPr>
            <a:r>
              <a:rPr lang="en-GB" dirty="0"/>
              <a:t>Chart title appears here</a:t>
            </a:r>
          </a:p>
        </p:txBody>
      </p:sp>
      <p:cxnSp>
        <p:nvCxnSpPr>
          <p:cNvPr id="101" name="Straight Connector 100"/>
          <p:cNvCxnSpPr/>
          <p:nvPr userDrawn="1"/>
        </p:nvCxnSpPr>
        <p:spPr>
          <a:xfrm>
            <a:off x="508000" y="1805522"/>
            <a:ext cx="5468938" cy="941"/>
          </a:xfrm>
          <a:prstGeom prst="line">
            <a:avLst/>
          </a:prstGeom>
          <a:ln w="50800">
            <a:solidFill>
              <a:schemeClr val="bg2"/>
            </a:solidFill>
          </a:ln>
        </p:spPr>
        <p:style>
          <a:lnRef idx="1">
            <a:schemeClr val="accent1"/>
          </a:lnRef>
          <a:fillRef idx="0">
            <a:schemeClr val="accent1"/>
          </a:fillRef>
          <a:effectRef idx="0">
            <a:schemeClr val="accent1"/>
          </a:effectRef>
          <a:fontRef idx="minor">
            <a:schemeClr val="tx1"/>
          </a:fontRef>
        </p:style>
      </p:cxnSp>
      <p:sp>
        <p:nvSpPr>
          <p:cNvPr id="102" name="Chart Placeholder 16"/>
          <p:cNvSpPr>
            <a:spLocks noGrp="1"/>
          </p:cNvSpPr>
          <p:nvPr>
            <p:ph type="chart" sz="quarter" idx="56"/>
          </p:nvPr>
        </p:nvSpPr>
        <p:spPr>
          <a:xfrm>
            <a:off x="508000" y="2120382"/>
            <a:ext cx="5468938" cy="1623641"/>
          </a:xfrm>
        </p:spPr>
        <p:txBody>
          <a:bodyPr>
            <a:normAutofit/>
          </a:bodyPr>
          <a:lstStyle>
            <a:lvl1pPr>
              <a:defRPr sz="1400">
                <a:solidFill>
                  <a:schemeClr val="tx1"/>
                </a:solidFill>
                <a:latin typeface="+mn-lt"/>
              </a:defRPr>
            </a:lvl1pPr>
          </a:lstStyle>
          <a:p>
            <a:endParaRPr lang="nl-NL" dirty="0"/>
          </a:p>
        </p:txBody>
      </p:sp>
      <p:cxnSp>
        <p:nvCxnSpPr>
          <p:cNvPr id="103" name="Straight Connector 102"/>
          <p:cNvCxnSpPr/>
          <p:nvPr userDrawn="1"/>
        </p:nvCxnSpPr>
        <p:spPr>
          <a:xfrm flipV="1">
            <a:off x="508000" y="3732357"/>
            <a:ext cx="5468938" cy="188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104" name="Content Placeholder 51"/>
          <p:cNvSpPr>
            <a:spLocks noGrp="1"/>
          </p:cNvSpPr>
          <p:nvPr>
            <p:ph sz="quarter" idx="57" hasCustomPrompt="1"/>
          </p:nvPr>
        </p:nvSpPr>
        <p:spPr>
          <a:xfrm>
            <a:off x="6215063" y="4199574"/>
            <a:ext cx="5464175" cy="256352"/>
          </a:xfrm>
        </p:spPr>
        <p:txBody>
          <a:bodyPr vert="horz" wrap="square" lIns="0" tIns="0" rIns="0" bIns="0" rtlCol="0">
            <a:spAutoFit/>
          </a:bodyPr>
          <a:lstStyle>
            <a:lvl1pPr>
              <a:defRPr lang="nl-NL" sz="1400" kern="1200" baseline="0" dirty="0">
                <a:solidFill>
                  <a:schemeClr val="tx1"/>
                </a:solidFill>
                <a:latin typeface="+mn-lt"/>
                <a:ea typeface="+mn-ea"/>
                <a:cs typeface="+mn-cs"/>
              </a:defRPr>
            </a:lvl1pPr>
          </a:lstStyle>
          <a:p>
            <a:pPr marL="0" lvl="0" indent="0" algn="l" defTabSz="1219170" rtl="0" eaLnBrk="1" latinLnBrk="0" hangingPunct="1">
              <a:lnSpc>
                <a:spcPct val="119000"/>
              </a:lnSpc>
              <a:spcBef>
                <a:spcPts val="0"/>
              </a:spcBef>
              <a:spcAft>
                <a:spcPts val="0"/>
              </a:spcAft>
              <a:buClr>
                <a:srgbClr val="F7D117"/>
              </a:buClr>
              <a:buSzPct val="120000"/>
              <a:buFont typeface="Wingdings" pitchFamily="2" charset="2"/>
              <a:buNone/>
            </a:pPr>
            <a:r>
              <a:rPr lang="en-GB" dirty="0"/>
              <a:t>Click to edit Unit of measure</a:t>
            </a:r>
          </a:p>
        </p:txBody>
      </p:sp>
      <p:sp>
        <p:nvSpPr>
          <p:cNvPr id="105" name="Content Placeholder 51"/>
          <p:cNvSpPr>
            <a:spLocks noGrp="1"/>
          </p:cNvSpPr>
          <p:nvPr>
            <p:ph sz="quarter" idx="58" hasCustomPrompt="1"/>
          </p:nvPr>
        </p:nvSpPr>
        <p:spPr>
          <a:xfrm>
            <a:off x="6215063" y="3864611"/>
            <a:ext cx="5464175" cy="293029"/>
          </a:xfrm>
        </p:spPr>
        <p:txBody>
          <a:bodyPr vert="horz" wrap="square" lIns="0" tIns="0" rIns="0" bIns="0" rtlCol="0">
            <a:spAutoFit/>
          </a:bodyPr>
          <a:lstStyle>
            <a:lvl1pPr>
              <a:defRPr lang="nl-NL" sz="1600" kern="1200" cap="none" baseline="0" dirty="0">
                <a:solidFill>
                  <a:schemeClr val="tx1"/>
                </a:solidFill>
                <a:latin typeface="+mj-lt"/>
                <a:ea typeface="+mn-ea"/>
                <a:cs typeface="+mn-cs"/>
              </a:defRPr>
            </a:lvl1pPr>
          </a:lstStyle>
          <a:p>
            <a:pPr marL="0" lvl="0" indent="0" algn="l" defTabSz="1219170" rtl="0" eaLnBrk="1" latinLnBrk="0" hangingPunct="1">
              <a:lnSpc>
                <a:spcPct val="119000"/>
              </a:lnSpc>
              <a:spcBef>
                <a:spcPts val="0"/>
              </a:spcBef>
              <a:spcAft>
                <a:spcPts val="0"/>
              </a:spcAft>
              <a:buClr>
                <a:srgbClr val="F7D117"/>
              </a:buClr>
              <a:buSzPct val="120000"/>
              <a:buFont typeface="Wingdings" pitchFamily="2" charset="2"/>
              <a:buNone/>
            </a:pPr>
            <a:r>
              <a:rPr lang="en-GB" dirty="0"/>
              <a:t>CHART TITLE APPEARS HERE</a:t>
            </a:r>
          </a:p>
        </p:txBody>
      </p:sp>
      <p:cxnSp>
        <p:nvCxnSpPr>
          <p:cNvPr id="106" name="Straight Connector 105"/>
          <p:cNvCxnSpPr/>
          <p:nvPr userDrawn="1"/>
        </p:nvCxnSpPr>
        <p:spPr>
          <a:xfrm>
            <a:off x="6215063" y="4141387"/>
            <a:ext cx="5464175" cy="914"/>
          </a:xfrm>
          <a:prstGeom prst="line">
            <a:avLst/>
          </a:prstGeom>
          <a:ln w="50800">
            <a:solidFill>
              <a:schemeClr val="bg2"/>
            </a:solidFill>
          </a:ln>
        </p:spPr>
        <p:style>
          <a:lnRef idx="1">
            <a:schemeClr val="accent1"/>
          </a:lnRef>
          <a:fillRef idx="0">
            <a:schemeClr val="accent1"/>
          </a:fillRef>
          <a:effectRef idx="0">
            <a:schemeClr val="accent1"/>
          </a:effectRef>
          <a:fontRef idx="minor">
            <a:schemeClr val="tx1"/>
          </a:fontRef>
        </p:style>
      </p:cxnSp>
      <p:sp>
        <p:nvSpPr>
          <p:cNvPr id="107" name="Chart Placeholder 16"/>
          <p:cNvSpPr>
            <a:spLocks noGrp="1"/>
          </p:cNvSpPr>
          <p:nvPr>
            <p:ph type="chart" sz="quarter" idx="59"/>
          </p:nvPr>
        </p:nvSpPr>
        <p:spPr>
          <a:xfrm>
            <a:off x="6215063" y="4456229"/>
            <a:ext cx="5464175" cy="1623641"/>
          </a:xfrm>
        </p:spPr>
        <p:txBody>
          <a:bodyPr>
            <a:normAutofit/>
          </a:bodyPr>
          <a:lstStyle>
            <a:lvl1pPr>
              <a:defRPr sz="1400">
                <a:solidFill>
                  <a:schemeClr val="tx1"/>
                </a:solidFill>
                <a:latin typeface="+mn-lt"/>
              </a:defRPr>
            </a:lvl1pPr>
          </a:lstStyle>
          <a:p>
            <a:endParaRPr lang="nl-NL" dirty="0"/>
          </a:p>
        </p:txBody>
      </p:sp>
      <p:cxnSp>
        <p:nvCxnSpPr>
          <p:cNvPr id="108" name="Straight Connector 107"/>
          <p:cNvCxnSpPr/>
          <p:nvPr userDrawn="1"/>
        </p:nvCxnSpPr>
        <p:spPr>
          <a:xfrm flipV="1">
            <a:off x="6215063" y="5966657"/>
            <a:ext cx="5464175" cy="1829"/>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109" name="Content Placeholder 51"/>
          <p:cNvSpPr>
            <a:spLocks noGrp="1"/>
          </p:cNvSpPr>
          <p:nvPr>
            <p:ph sz="quarter" idx="60" hasCustomPrompt="1"/>
          </p:nvPr>
        </p:nvSpPr>
        <p:spPr>
          <a:xfrm>
            <a:off x="6215063" y="1863726"/>
            <a:ext cx="5464175" cy="256352"/>
          </a:xfrm>
        </p:spPr>
        <p:txBody>
          <a:bodyPr vert="horz" wrap="square" lIns="0" tIns="0" rIns="0" bIns="0" rtlCol="0">
            <a:spAutoFit/>
          </a:bodyPr>
          <a:lstStyle>
            <a:lvl1pPr>
              <a:defRPr lang="nl-NL" sz="1400" kern="1200" baseline="0" dirty="0">
                <a:solidFill>
                  <a:schemeClr val="tx1"/>
                </a:solidFill>
                <a:latin typeface="+mn-lt"/>
                <a:ea typeface="+mn-ea"/>
                <a:cs typeface="+mn-cs"/>
              </a:defRPr>
            </a:lvl1pPr>
          </a:lstStyle>
          <a:p>
            <a:pPr marL="0" lvl="0" indent="0" algn="l" defTabSz="1219170" rtl="0" eaLnBrk="1" latinLnBrk="0" hangingPunct="1">
              <a:lnSpc>
                <a:spcPct val="119000"/>
              </a:lnSpc>
              <a:spcBef>
                <a:spcPts val="0"/>
              </a:spcBef>
              <a:spcAft>
                <a:spcPts val="0"/>
              </a:spcAft>
              <a:buClr>
                <a:srgbClr val="F7D117"/>
              </a:buClr>
              <a:buSzPct val="120000"/>
              <a:buFont typeface="Wingdings" pitchFamily="2" charset="2"/>
              <a:buNone/>
            </a:pPr>
            <a:r>
              <a:rPr lang="en-GB" dirty="0"/>
              <a:t>Click to edit Unit of measure</a:t>
            </a:r>
          </a:p>
        </p:txBody>
      </p:sp>
      <p:sp>
        <p:nvSpPr>
          <p:cNvPr id="110" name="Content Placeholder 51"/>
          <p:cNvSpPr>
            <a:spLocks noGrp="1"/>
          </p:cNvSpPr>
          <p:nvPr>
            <p:ph sz="quarter" idx="61" hasCustomPrompt="1"/>
          </p:nvPr>
        </p:nvSpPr>
        <p:spPr>
          <a:xfrm>
            <a:off x="6215063" y="1528763"/>
            <a:ext cx="5464175" cy="293029"/>
          </a:xfrm>
        </p:spPr>
        <p:txBody>
          <a:bodyPr vert="horz" wrap="square" lIns="0" tIns="0" rIns="0" bIns="0" rtlCol="0">
            <a:spAutoFit/>
          </a:bodyPr>
          <a:lstStyle>
            <a:lvl1pPr>
              <a:defRPr lang="nl-NL" sz="1600" kern="1200" cap="none" baseline="0" dirty="0">
                <a:solidFill>
                  <a:schemeClr val="tx1"/>
                </a:solidFill>
                <a:latin typeface="+mj-lt"/>
                <a:ea typeface="+mn-ea"/>
                <a:cs typeface="+mn-cs"/>
              </a:defRPr>
            </a:lvl1pPr>
          </a:lstStyle>
          <a:p>
            <a:pPr marL="0" lvl="0" indent="0" algn="l" defTabSz="1219170" rtl="0" eaLnBrk="1" latinLnBrk="0" hangingPunct="1">
              <a:lnSpc>
                <a:spcPct val="119000"/>
              </a:lnSpc>
              <a:spcBef>
                <a:spcPts val="0"/>
              </a:spcBef>
              <a:spcAft>
                <a:spcPts val="0"/>
              </a:spcAft>
              <a:buClr>
                <a:srgbClr val="F7D117"/>
              </a:buClr>
              <a:buSzPct val="120000"/>
              <a:buFont typeface="Wingdings" pitchFamily="2" charset="2"/>
              <a:buNone/>
            </a:pPr>
            <a:r>
              <a:rPr lang="en-GB" dirty="0"/>
              <a:t>Chart title appears here</a:t>
            </a:r>
          </a:p>
        </p:txBody>
      </p:sp>
      <p:cxnSp>
        <p:nvCxnSpPr>
          <p:cNvPr id="111" name="Straight Connector 110"/>
          <p:cNvCxnSpPr/>
          <p:nvPr userDrawn="1"/>
        </p:nvCxnSpPr>
        <p:spPr>
          <a:xfrm>
            <a:off x="6215063" y="1805539"/>
            <a:ext cx="5464175" cy="914"/>
          </a:xfrm>
          <a:prstGeom prst="line">
            <a:avLst/>
          </a:prstGeom>
          <a:ln w="50800">
            <a:solidFill>
              <a:schemeClr val="bg2"/>
            </a:solidFill>
          </a:ln>
        </p:spPr>
        <p:style>
          <a:lnRef idx="1">
            <a:schemeClr val="accent1"/>
          </a:lnRef>
          <a:fillRef idx="0">
            <a:schemeClr val="accent1"/>
          </a:fillRef>
          <a:effectRef idx="0">
            <a:schemeClr val="accent1"/>
          </a:effectRef>
          <a:fontRef idx="minor">
            <a:schemeClr val="tx1"/>
          </a:fontRef>
        </p:style>
      </p:cxnSp>
      <p:sp>
        <p:nvSpPr>
          <p:cNvPr id="112" name="Chart Placeholder 16"/>
          <p:cNvSpPr>
            <a:spLocks noGrp="1"/>
          </p:cNvSpPr>
          <p:nvPr>
            <p:ph type="chart" sz="quarter" idx="62"/>
          </p:nvPr>
        </p:nvSpPr>
        <p:spPr>
          <a:xfrm>
            <a:off x="6215063" y="2120382"/>
            <a:ext cx="5464175" cy="1623641"/>
          </a:xfrm>
        </p:spPr>
        <p:txBody>
          <a:bodyPr>
            <a:normAutofit/>
          </a:bodyPr>
          <a:lstStyle>
            <a:lvl1pPr>
              <a:defRPr sz="1400">
                <a:solidFill>
                  <a:schemeClr val="tx1"/>
                </a:solidFill>
                <a:latin typeface="+mn-lt"/>
              </a:defRPr>
            </a:lvl1pPr>
          </a:lstStyle>
          <a:p>
            <a:endParaRPr lang="nl-NL" dirty="0"/>
          </a:p>
        </p:txBody>
      </p:sp>
      <p:cxnSp>
        <p:nvCxnSpPr>
          <p:cNvPr id="113" name="Straight Connector 112"/>
          <p:cNvCxnSpPr/>
          <p:nvPr userDrawn="1"/>
        </p:nvCxnSpPr>
        <p:spPr>
          <a:xfrm>
            <a:off x="6089108" y="3730543"/>
            <a:ext cx="5265195" cy="2448"/>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Rectangle 4" descr="Rectangle 4"/>
          <p:cNvSpPr>
            <a:spLocks noGrp="1" noChangeArrowheads="1"/>
          </p:cNvSpPr>
          <p:nvPr>
            <p:ph type="dt" sz="half" idx="2"/>
          </p:nvPr>
        </p:nvSpPr>
        <p:spPr bwMode="auto">
          <a:xfrm>
            <a:off x="9670343" y="6469200"/>
            <a:ext cx="1440000"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marL="0" algn="ctr" defTabSz="1219170" rtl="0" eaLnBrk="1" latinLnBrk="0" hangingPunct="1">
              <a:defRPr lang="en-US" sz="850" kern="1200" smtClean="0">
                <a:solidFill>
                  <a:schemeClr val="tx1"/>
                </a:solidFill>
                <a:latin typeface="+mn-lt"/>
                <a:ea typeface="+mn-ea"/>
                <a:cs typeface="Arial" pitchFamily="34" charset="0"/>
              </a:defRPr>
            </a:lvl1pPr>
          </a:lstStyle>
          <a:p>
            <a:pPr>
              <a:defRPr/>
            </a:pPr>
            <a:r>
              <a:rPr lang="en-GB"/>
              <a:t>Date Month 2016</a:t>
            </a:r>
            <a:endParaRPr lang="en-GB" dirty="0"/>
          </a:p>
        </p:txBody>
      </p:sp>
      <p:sp>
        <p:nvSpPr>
          <p:cNvPr id="36" name="Rectangle 6" descr="Rectangle 6"/>
          <p:cNvSpPr>
            <a:spLocks noGrp="1" noChangeArrowheads="1"/>
          </p:cNvSpPr>
          <p:nvPr>
            <p:ph type="sldNum" sz="quarter" idx="4"/>
          </p:nvPr>
        </p:nvSpPr>
        <p:spPr bwMode="auto">
          <a:xfrm>
            <a:off x="11324177" y="6469199"/>
            <a:ext cx="355564"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algn="r">
              <a:defRPr sz="850">
                <a:solidFill>
                  <a:schemeClr val="tx1"/>
                </a:solidFill>
                <a:latin typeface="+mn-lt"/>
                <a:cs typeface="Arial" pitchFamily="34" charset="0"/>
              </a:defRPr>
            </a:lvl1pPr>
          </a:lstStyle>
          <a:p>
            <a:fld id="{D32BAE6A-B452-4007-8177-56DD051636F9}" type="slidenum">
              <a:rPr lang="en-GB" smtClean="0"/>
              <a:pPr/>
              <a:t>‹#›</a:t>
            </a:fld>
            <a:endParaRPr lang="en-GB" dirty="0"/>
          </a:p>
        </p:txBody>
      </p:sp>
      <p:sp>
        <p:nvSpPr>
          <p:cNvPr id="38" name="Rectangle 5"/>
          <p:cNvSpPr>
            <a:spLocks noGrp="1" noChangeArrowheads="1"/>
          </p:cNvSpPr>
          <p:nvPr>
            <p:ph type="ftr" sz="quarter" idx="3"/>
          </p:nvPr>
        </p:nvSpPr>
        <p:spPr bwMode="auto">
          <a:xfrm>
            <a:off x="3878344" y="6469199"/>
            <a:ext cx="4435312" cy="237600"/>
          </a:xfrm>
          <a:prstGeom prst="rect">
            <a:avLst/>
          </a:prstGeom>
          <a:noFill/>
          <a:ln w="9525">
            <a:noFill/>
            <a:miter lim="800000"/>
            <a:headEnd/>
            <a:tailEnd/>
          </a:ln>
          <a:effectLst/>
        </p:spPr>
        <p:txBody>
          <a:bodyPr vert="horz" wrap="square" lIns="0" tIns="0" rIns="0" bIns="45720" numCol="1" anchor="t" anchorCtr="0" compatLnSpc="1">
            <a:prstTxWarp prst="textNoShape">
              <a:avLst/>
            </a:prstTxWarp>
          </a:bodyPr>
          <a:lstStyle>
            <a:lvl1pPr>
              <a:defRPr sz="850">
                <a:solidFill>
                  <a:schemeClr val="tx1"/>
                </a:solidFill>
                <a:latin typeface="+mn-lt"/>
                <a:cs typeface="Arial" pitchFamily="34" charset="0"/>
              </a:defRPr>
            </a:lvl1pPr>
          </a:lstStyle>
          <a:p>
            <a:pPr>
              <a:defRPr/>
            </a:pPr>
            <a:r>
              <a:rPr lang="en-GB"/>
              <a:t>Footer </a:t>
            </a:r>
            <a:endParaRPr lang="en-GB" dirty="0"/>
          </a:p>
        </p:txBody>
      </p:sp>
      <p:sp>
        <p:nvSpPr>
          <p:cNvPr id="2" name="Title 1"/>
          <p:cNvSpPr>
            <a:spLocks noGrp="1"/>
          </p:cNvSpPr>
          <p:nvPr>
            <p:ph type="title"/>
          </p:nvPr>
        </p:nvSpPr>
        <p:spPr/>
        <p:txBody>
          <a:bodyPr/>
          <a:lstStyle/>
          <a:p>
            <a:r>
              <a:rPr lang="en-US"/>
              <a:t>Click to edit Master title style</a:t>
            </a:r>
            <a:endParaRPr lang="en-GB"/>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26" name="Rectangle 25"/>
          <p:cNvSpPr/>
          <p:nvPr userDrawn="1"/>
        </p:nvSpPr>
        <p:spPr bwMode="gray">
          <a:xfrm>
            <a:off x="1" y="4313784"/>
            <a:ext cx="12192000" cy="2544215"/>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solidFill>
                <a:schemeClr val="bg1"/>
              </a:solidFill>
            </a:endParaRPr>
          </a:p>
        </p:txBody>
      </p:sp>
      <p:sp>
        <p:nvSpPr>
          <p:cNvPr id="27" name="Rectangle 26"/>
          <p:cNvSpPr/>
          <p:nvPr userDrawn="1"/>
        </p:nvSpPr>
        <p:spPr bwMode="gray">
          <a:xfrm>
            <a:off x="761993" y="1524000"/>
            <a:ext cx="1269984" cy="75600"/>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18" name="Title 1"/>
          <p:cNvSpPr>
            <a:spLocks noGrp="1"/>
          </p:cNvSpPr>
          <p:nvPr>
            <p:ph type="title"/>
          </p:nvPr>
        </p:nvSpPr>
        <p:spPr>
          <a:xfrm>
            <a:off x="763200" y="2636980"/>
            <a:ext cx="6397451" cy="1362075"/>
          </a:xfrm>
          <a:prstGeom prst="rect">
            <a:avLst/>
          </a:prstGeom>
        </p:spPr>
        <p:txBody>
          <a:bodyPr lIns="0" tIns="0" rIns="0" bIns="0"/>
          <a:lstStyle>
            <a:lvl1pPr algn="l">
              <a:defRPr sz="1400" b="0" cap="none" baseline="0">
                <a:solidFill>
                  <a:schemeClr val="tx1"/>
                </a:solidFill>
                <a:latin typeface="+mj-lt"/>
              </a:defRPr>
            </a:lvl1pPr>
          </a:lstStyle>
          <a:p>
            <a:r>
              <a:rPr lang="en-GB" dirty="0"/>
              <a:t>Click to edit Master title style</a:t>
            </a:r>
          </a:p>
        </p:txBody>
      </p:sp>
      <p:sp>
        <p:nvSpPr>
          <p:cNvPr id="25" name="Text Placeholder 2"/>
          <p:cNvSpPr>
            <a:spLocks noGrp="1"/>
          </p:cNvSpPr>
          <p:nvPr>
            <p:ph type="body" idx="1"/>
          </p:nvPr>
        </p:nvSpPr>
        <p:spPr>
          <a:xfrm>
            <a:off x="763200" y="1696947"/>
            <a:ext cx="6397451" cy="821230"/>
          </a:xfrm>
          <a:prstGeom prst="rect">
            <a:avLst/>
          </a:prstGeom>
        </p:spPr>
        <p:txBody>
          <a:bodyPr lIns="0" tIns="0" rIns="0" bIns="0" anchor="t" anchorCtr="0"/>
          <a:lstStyle>
            <a:lvl1pPr marL="0" indent="0">
              <a:lnSpc>
                <a:spcPct val="100000"/>
              </a:lnSpc>
              <a:spcAft>
                <a:spcPts val="0"/>
              </a:spcAft>
              <a:buNone/>
              <a:defRPr sz="2800" b="0" cap="none" baseline="0">
                <a:solidFill>
                  <a:schemeClr val="tx1"/>
                </a:solidFill>
                <a:latin typeface="+mj-lt"/>
              </a:defRPr>
            </a:lvl1pPr>
            <a:lvl2pPr marL="609585" indent="0">
              <a:buNone/>
              <a:defRPr sz="2400"/>
            </a:lvl2pPr>
            <a:lvl3pPr marL="1219170" indent="0">
              <a:buNone/>
              <a:defRPr sz="2133"/>
            </a:lvl3pPr>
            <a:lvl4pPr marL="1828754" indent="0">
              <a:buNone/>
              <a:defRPr sz="1867"/>
            </a:lvl4pPr>
            <a:lvl5pPr marL="2438339" indent="0">
              <a:buNone/>
              <a:defRPr sz="1867"/>
            </a:lvl5pPr>
            <a:lvl6pPr marL="3047924" indent="0">
              <a:buNone/>
              <a:defRPr sz="1867"/>
            </a:lvl6pPr>
            <a:lvl7pPr marL="3657509" indent="0">
              <a:buNone/>
              <a:defRPr sz="1867"/>
            </a:lvl7pPr>
            <a:lvl8pPr marL="4267093" indent="0">
              <a:buNone/>
              <a:defRPr sz="1867"/>
            </a:lvl8pPr>
            <a:lvl9pPr marL="4876678" indent="0">
              <a:buNone/>
              <a:defRPr sz="1867"/>
            </a:lvl9pPr>
          </a:lstStyle>
          <a:p>
            <a:pPr lvl="0"/>
            <a:r>
              <a:rPr lang="en-GB" dirty="0"/>
              <a:t>Click to edit Master text styles</a:t>
            </a:r>
          </a:p>
        </p:txBody>
      </p:sp>
      <p:sp>
        <p:nvSpPr>
          <p:cNvPr id="34" name="Text Placeholder 13"/>
          <p:cNvSpPr>
            <a:spLocks noGrp="1"/>
          </p:cNvSpPr>
          <p:nvPr>
            <p:ph type="body" sz="quarter" idx="13" hasCustomPrompt="1"/>
          </p:nvPr>
        </p:nvSpPr>
        <p:spPr bwMode="gray">
          <a:xfrm>
            <a:off x="7402833" y="1924112"/>
            <a:ext cx="4274842" cy="2930523"/>
          </a:xfrm>
          <a:prstGeom prst="rect">
            <a:avLst/>
          </a:prstGeom>
        </p:spPr>
        <p:txBody>
          <a:bodyPr lIns="0" tIns="0" rIns="0" bIns="0"/>
          <a:lstStyle>
            <a:lvl1pPr marL="0" algn="r" defTabSz="1219170" rtl="0" eaLnBrk="1" latinLnBrk="0" hangingPunct="1">
              <a:lnSpc>
                <a:spcPct val="100000"/>
              </a:lnSpc>
              <a:buClr>
                <a:srgbClr val="DD1D21"/>
              </a:buClr>
              <a:buSzPct val="85000"/>
              <a:buNone/>
              <a:tabLst>
                <a:tab pos="1081088" algn="l"/>
              </a:tabLst>
              <a:defRPr lang="en-GB" sz="20000" kern="10000" spc="-1000" baseline="0" dirty="0">
                <a:ln w="3175">
                  <a:noFill/>
                </a:ln>
                <a:solidFill>
                  <a:schemeClr val="accent1"/>
                </a:solidFill>
                <a:latin typeface="Futura Bold"/>
                <a:ea typeface="Arial" charset="0"/>
                <a:cs typeface="Futura Bold"/>
              </a:defRPr>
            </a:lvl1pPr>
          </a:lstStyle>
          <a:p>
            <a:pPr lvl="0"/>
            <a:r>
              <a:rPr lang="en-GB" dirty="0"/>
              <a:t>0.0</a:t>
            </a:r>
          </a:p>
        </p:txBody>
      </p:sp>
      <p:sp>
        <p:nvSpPr>
          <p:cNvPr id="14" name="Rectangle 4" descr="Rectangle 4"/>
          <p:cNvSpPr>
            <a:spLocks noGrp="1" noChangeArrowheads="1"/>
          </p:cNvSpPr>
          <p:nvPr>
            <p:ph type="dt" sz="half" idx="2"/>
          </p:nvPr>
        </p:nvSpPr>
        <p:spPr bwMode="auto">
          <a:xfrm>
            <a:off x="9670343" y="6469200"/>
            <a:ext cx="1440000"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marL="0" algn="ctr" defTabSz="1219170" rtl="0" eaLnBrk="1" latinLnBrk="0" hangingPunct="1">
              <a:defRPr lang="en-US" sz="850" kern="1200" smtClean="0">
                <a:solidFill>
                  <a:schemeClr val="tx1"/>
                </a:solidFill>
                <a:latin typeface="+mn-lt"/>
                <a:ea typeface="+mn-ea"/>
                <a:cs typeface="Arial" pitchFamily="34" charset="0"/>
              </a:defRPr>
            </a:lvl1pPr>
          </a:lstStyle>
          <a:p>
            <a:pPr>
              <a:defRPr/>
            </a:pPr>
            <a:r>
              <a:rPr lang="en-GB"/>
              <a:t>Date Month 2016</a:t>
            </a:r>
            <a:endParaRPr lang="en-GB" dirty="0"/>
          </a:p>
        </p:txBody>
      </p:sp>
      <p:sp>
        <p:nvSpPr>
          <p:cNvPr id="15" name="Text Box 11" descr="&lt;COMPANY_NAME&gt;"/>
          <p:cNvSpPr txBox="1">
            <a:spLocks noChangeArrowheads="1"/>
          </p:cNvSpPr>
          <p:nvPr userDrawn="1"/>
        </p:nvSpPr>
        <p:spPr bwMode="auto">
          <a:xfrm>
            <a:off x="512259" y="6469199"/>
            <a:ext cx="3360000" cy="237600"/>
          </a:xfrm>
          <a:prstGeom prst="rect">
            <a:avLst/>
          </a:prstGeom>
          <a:noFill/>
          <a:ln w="9525" algn="ctr">
            <a:noFill/>
            <a:miter lim="800000"/>
            <a:headEnd/>
            <a:tailEnd/>
          </a:ln>
          <a:effectLst/>
        </p:spPr>
        <p:txBody>
          <a:bodyPr wrap="none" lIns="0" tIns="0" rIns="0" anchor="t" anchorCtr="0">
            <a:noAutofit/>
          </a:bodyPr>
          <a:lstStyle/>
          <a:p>
            <a:pPr>
              <a:defRPr/>
            </a:pPr>
            <a:r>
              <a:rPr lang="en-GB" sz="850" dirty="0">
                <a:solidFill>
                  <a:schemeClr val="tx1"/>
                </a:solidFill>
                <a:latin typeface="+mn-lt"/>
                <a:cs typeface="Arial" pitchFamily="34" charset="0"/>
              </a:rPr>
              <a:t>Copyright of Shell International</a:t>
            </a:r>
          </a:p>
        </p:txBody>
      </p:sp>
      <p:sp>
        <p:nvSpPr>
          <p:cNvPr id="21" name="Rectangle 6" descr="Rectangle 6"/>
          <p:cNvSpPr>
            <a:spLocks noGrp="1" noChangeArrowheads="1"/>
          </p:cNvSpPr>
          <p:nvPr>
            <p:ph type="sldNum" sz="quarter" idx="4"/>
          </p:nvPr>
        </p:nvSpPr>
        <p:spPr bwMode="auto">
          <a:xfrm>
            <a:off x="11324177" y="6469199"/>
            <a:ext cx="355564"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algn="r">
              <a:defRPr sz="850">
                <a:solidFill>
                  <a:schemeClr val="tx1"/>
                </a:solidFill>
                <a:latin typeface="+mn-lt"/>
                <a:cs typeface="Arial" pitchFamily="34" charset="0"/>
              </a:defRPr>
            </a:lvl1pPr>
          </a:lstStyle>
          <a:p>
            <a:fld id="{D32BAE6A-B452-4007-8177-56DD051636F9}" type="slidenum">
              <a:rPr lang="en-GB" smtClean="0"/>
              <a:pPr/>
              <a:t>‹#›</a:t>
            </a:fld>
            <a:endParaRPr lang="en-GB" dirty="0"/>
          </a:p>
        </p:txBody>
      </p:sp>
      <p:sp>
        <p:nvSpPr>
          <p:cNvPr id="22" name="Rectangle 5"/>
          <p:cNvSpPr>
            <a:spLocks noGrp="1" noChangeArrowheads="1"/>
          </p:cNvSpPr>
          <p:nvPr>
            <p:ph type="ftr" sz="quarter" idx="3"/>
          </p:nvPr>
        </p:nvSpPr>
        <p:spPr bwMode="auto">
          <a:xfrm>
            <a:off x="3878344" y="6469199"/>
            <a:ext cx="4435312" cy="237600"/>
          </a:xfrm>
          <a:prstGeom prst="rect">
            <a:avLst/>
          </a:prstGeom>
          <a:noFill/>
          <a:ln w="9525">
            <a:noFill/>
            <a:miter lim="800000"/>
            <a:headEnd/>
            <a:tailEnd/>
          </a:ln>
          <a:effectLst/>
        </p:spPr>
        <p:txBody>
          <a:bodyPr vert="horz" wrap="square" lIns="0" tIns="0" rIns="0" bIns="45720" numCol="1" anchor="t" anchorCtr="0" compatLnSpc="1">
            <a:prstTxWarp prst="textNoShape">
              <a:avLst/>
            </a:prstTxWarp>
          </a:bodyPr>
          <a:lstStyle>
            <a:lvl1pPr>
              <a:defRPr sz="850">
                <a:solidFill>
                  <a:schemeClr val="tx1"/>
                </a:solidFill>
                <a:latin typeface="+mn-lt"/>
                <a:cs typeface="Arial" pitchFamily="34" charset="0"/>
              </a:defRPr>
            </a:lvl1pPr>
          </a:lstStyle>
          <a:p>
            <a:pPr>
              <a:defRPr/>
            </a:pPr>
            <a:r>
              <a:rPr lang="en-GB"/>
              <a:t>Footer </a:t>
            </a:r>
            <a:endParaRPr lang="en-GB" dirty="0"/>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 with Image">
    <p:spTree>
      <p:nvGrpSpPr>
        <p:cNvPr id="1" name=""/>
        <p:cNvGrpSpPr/>
        <p:nvPr/>
      </p:nvGrpSpPr>
      <p:grpSpPr>
        <a:xfrm>
          <a:off x="0" y="0"/>
          <a:ext cx="0" cy="0"/>
          <a:chOff x="0" y="0"/>
          <a:chExt cx="0" cy="0"/>
        </a:xfrm>
      </p:grpSpPr>
      <p:grpSp>
        <p:nvGrpSpPr>
          <p:cNvPr id="2" name="Group 1"/>
          <p:cNvGrpSpPr/>
          <p:nvPr userDrawn="1"/>
        </p:nvGrpSpPr>
        <p:grpSpPr bwMode="gray">
          <a:xfrm>
            <a:off x="761993" y="3556002"/>
            <a:ext cx="6858000" cy="2540001"/>
            <a:chOff x="761993" y="3556002"/>
            <a:chExt cx="6858000" cy="2540001"/>
          </a:xfrm>
        </p:grpSpPr>
        <p:sp>
          <p:nvSpPr>
            <p:cNvPr id="16" name="Rectangle 15"/>
            <p:cNvSpPr/>
            <p:nvPr userDrawn="1"/>
          </p:nvSpPr>
          <p:spPr bwMode="gray">
            <a:xfrm>
              <a:off x="761993" y="3556002"/>
              <a:ext cx="6858000" cy="2540001"/>
            </a:xfrm>
            <a:prstGeom prst="rect">
              <a:avLst/>
            </a:prstGeom>
            <a:solidFill>
              <a:srgbClr val="FFFFFF"/>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28" name="Rectangle 27"/>
            <p:cNvSpPr/>
            <p:nvPr userDrawn="1"/>
          </p:nvSpPr>
          <p:spPr bwMode="gray">
            <a:xfrm>
              <a:off x="1145875" y="3818708"/>
              <a:ext cx="1269984" cy="76200"/>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solidFill>
                  <a:schemeClr val="tx1"/>
                </a:solidFill>
              </a:endParaRPr>
            </a:p>
          </p:txBody>
        </p:sp>
      </p:grpSp>
      <p:sp>
        <p:nvSpPr>
          <p:cNvPr id="32" name="Rectangle 31"/>
          <p:cNvSpPr/>
          <p:nvPr userDrawn="1"/>
        </p:nvSpPr>
        <p:spPr bwMode="white">
          <a:xfrm>
            <a:off x="501606" y="488935"/>
            <a:ext cx="1311092" cy="11880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Rectangle 6" descr="Rectangle 6"/>
          <p:cNvSpPr>
            <a:spLocks noGrp="1" noChangeArrowheads="1"/>
          </p:cNvSpPr>
          <p:nvPr>
            <p:ph type="sldNum" sz="quarter" idx="4"/>
          </p:nvPr>
        </p:nvSpPr>
        <p:spPr bwMode="auto">
          <a:xfrm>
            <a:off x="11324177" y="6469199"/>
            <a:ext cx="355564"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algn="r">
              <a:defRPr sz="850">
                <a:solidFill>
                  <a:schemeClr val="tx1"/>
                </a:solidFill>
                <a:latin typeface="+mn-lt"/>
                <a:cs typeface="Arial" pitchFamily="34" charset="0"/>
              </a:defRPr>
            </a:lvl1pPr>
          </a:lstStyle>
          <a:p>
            <a:fld id="{D32BAE6A-B452-4007-8177-56DD051636F9}" type="slidenum">
              <a:rPr lang="en-GB" smtClean="0"/>
              <a:pPr/>
              <a:t>‹#›</a:t>
            </a:fld>
            <a:endParaRPr lang="en-GB" dirty="0"/>
          </a:p>
        </p:txBody>
      </p:sp>
      <p:sp>
        <p:nvSpPr>
          <p:cNvPr id="22" name="Rectangle 5"/>
          <p:cNvSpPr>
            <a:spLocks noGrp="1" noChangeArrowheads="1"/>
          </p:cNvSpPr>
          <p:nvPr>
            <p:ph type="ftr" sz="quarter" idx="3"/>
          </p:nvPr>
        </p:nvSpPr>
        <p:spPr bwMode="auto">
          <a:xfrm>
            <a:off x="3878344" y="6469199"/>
            <a:ext cx="4435312" cy="237600"/>
          </a:xfrm>
          <a:prstGeom prst="rect">
            <a:avLst/>
          </a:prstGeom>
          <a:noFill/>
          <a:ln w="9525">
            <a:noFill/>
            <a:miter lim="800000"/>
            <a:headEnd/>
            <a:tailEnd/>
          </a:ln>
          <a:effectLst/>
        </p:spPr>
        <p:txBody>
          <a:bodyPr vert="horz" wrap="square" lIns="0" tIns="0" rIns="0" bIns="45720" numCol="1" anchor="t" anchorCtr="0" compatLnSpc="1">
            <a:prstTxWarp prst="textNoShape">
              <a:avLst/>
            </a:prstTxWarp>
          </a:bodyPr>
          <a:lstStyle>
            <a:lvl1pPr>
              <a:defRPr sz="850">
                <a:solidFill>
                  <a:schemeClr val="tx1"/>
                </a:solidFill>
                <a:latin typeface="+mn-lt"/>
                <a:cs typeface="Arial" pitchFamily="34" charset="0"/>
              </a:defRPr>
            </a:lvl1pPr>
          </a:lstStyle>
          <a:p>
            <a:pPr>
              <a:defRPr/>
            </a:pPr>
            <a:r>
              <a:rPr lang="en-GB"/>
              <a:t>Footer </a:t>
            </a:r>
            <a:endParaRPr lang="en-GB" dirty="0"/>
          </a:p>
        </p:txBody>
      </p:sp>
      <p:sp>
        <p:nvSpPr>
          <p:cNvPr id="13" name="Picture Placeholder 2"/>
          <p:cNvSpPr>
            <a:spLocks noGrp="1"/>
          </p:cNvSpPr>
          <p:nvPr>
            <p:ph type="pic" sz="quarter" idx="12"/>
          </p:nvPr>
        </p:nvSpPr>
        <p:spPr bwMode="auto">
          <a:xfrm>
            <a:off x="-2382" y="1"/>
            <a:ext cx="12194723" cy="4866892"/>
          </a:xfrm>
          <a:custGeom>
            <a:avLst/>
            <a:gdLst>
              <a:gd name="connsiteX0" fmla="*/ 0 w 12192000"/>
              <a:gd name="connsiteY0" fmla="*/ 0 h 4854636"/>
              <a:gd name="connsiteX1" fmla="*/ 12192000 w 12192000"/>
              <a:gd name="connsiteY1" fmla="*/ 0 h 4854636"/>
              <a:gd name="connsiteX2" fmla="*/ 12192000 w 12192000"/>
              <a:gd name="connsiteY2" fmla="*/ 4854636 h 4854636"/>
              <a:gd name="connsiteX3" fmla="*/ 0 w 12192000"/>
              <a:gd name="connsiteY3" fmla="*/ 4854636 h 4854636"/>
              <a:gd name="connsiteX4" fmla="*/ 0 w 12192000"/>
              <a:gd name="connsiteY4" fmla="*/ 0 h 4854636"/>
              <a:gd name="connsiteX0" fmla="*/ 0 w 12192000"/>
              <a:gd name="connsiteY0" fmla="*/ 0 h 4854636"/>
              <a:gd name="connsiteX1" fmla="*/ 12192000 w 12192000"/>
              <a:gd name="connsiteY1" fmla="*/ 0 h 4854636"/>
              <a:gd name="connsiteX2" fmla="*/ 12192000 w 12192000"/>
              <a:gd name="connsiteY2" fmla="*/ 4854636 h 4854636"/>
              <a:gd name="connsiteX3" fmla="*/ 592282 w 12192000"/>
              <a:gd name="connsiteY3" fmla="*/ 4842164 h 4854636"/>
              <a:gd name="connsiteX4" fmla="*/ 0 w 12192000"/>
              <a:gd name="connsiteY4" fmla="*/ 4854636 h 4854636"/>
              <a:gd name="connsiteX5" fmla="*/ 0 w 12192000"/>
              <a:gd name="connsiteY5" fmla="*/ 0 h 4854636"/>
              <a:gd name="connsiteX0" fmla="*/ 0 w 12192000"/>
              <a:gd name="connsiteY0" fmla="*/ 0 h 4888026"/>
              <a:gd name="connsiteX1" fmla="*/ 12192000 w 12192000"/>
              <a:gd name="connsiteY1" fmla="*/ 0 h 4888026"/>
              <a:gd name="connsiteX2" fmla="*/ 12192000 w 12192000"/>
              <a:gd name="connsiteY2" fmla="*/ 4854636 h 4888026"/>
              <a:gd name="connsiteX3" fmla="*/ 592282 w 12192000"/>
              <a:gd name="connsiteY3" fmla="*/ 4842164 h 4888026"/>
              <a:gd name="connsiteX4" fmla="*/ 0 w 12192000"/>
              <a:gd name="connsiteY4" fmla="*/ 4854636 h 4888026"/>
              <a:gd name="connsiteX5" fmla="*/ 0 w 12192000"/>
              <a:gd name="connsiteY5" fmla="*/ 0 h 4888026"/>
              <a:gd name="connsiteX0" fmla="*/ 0 w 12192000"/>
              <a:gd name="connsiteY0" fmla="*/ 0 h 4888026"/>
              <a:gd name="connsiteX1" fmla="*/ 12192000 w 12192000"/>
              <a:gd name="connsiteY1" fmla="*/ 0 h 4888026"/>
              <a:gd name="connsiteX2" fmla="*/ 12192000 w 12192000"/>
              <a:gd name="connsiteY2" fmla="*/ 4854636 h 4888026"/>
              <a:gd name="connsiteX3" fmla="*/ 841664 w 12192000"/>
              <a:gd name="connsiteY3" fmla="*/ 2909455 h 4888026"/>
              <a:gd name="connsiteX4" fmla="*/ 592282 w 12192000"/>
              <a:gd name="connsiteY4" fmla="*/ 4842164 h 4888026"/>
              <a:gd name="connsiteX5" fmla="*/ 0 w 12192000"/>
              <a:gd name="connsiteY5" fmla="*/ 4854636 h 4888026"/>
              <a:gd name="connsiteX6" fmla="*/ 0 w 12192000"/>
              <a:gd name="connsiteY6" fmla="*/ 0 h 4888026"/>
              <a:gd name="connsiteX0" fmla="*/ 0 w 12192000"/>
              <a:gd name="connsiteY0" fmla="*/ 0 h 4982265"/>
              <a:gd name="connsiteX1" fmla="*/ 12192000 w 12192000"/>
              <a:gd name="connsiteY1" fmla="*/ 0 h 4982265"/>
              <a:gd name="connsiteX2" fmla="*/ 12192000 w 12192000"/>
              <a:gd name="connsiteY2" fmla="*/ 4854636 h 4982265"/>
              <a:gd name="connsiteX3" fmla="*/ 7606145 w 12192000"/>
              <a:gd name="connsiteY3" fmla="*/ 3543300 h 4982265"/>
              <a:gd name="connsiteX4" fmla="*/ 841664 w 12192000"/>
              <a:gd name="connsiteY4" fmla="*/ 2909455 h 4982265"/>
              <a:gd name="connsiteX5" fmla="*/ 592282 w 12192000"/>
              <a:gd name="connsiteY5" fmla="*/ 4842164 h 4982265"/>
              <a:gd name="connsiteX6" fmla="*/ 0 w 12192000"/>
              <a:gd name="connsiteY6" fmla="*/ 4854636 h 4982265"/>
              <a:gd name="connsiteX7" fmla="*/ 0 w 12192000"/>
              <a:gd name="connsiteY7" fmla="*/ 0 h 4982265"/>
              <a:gd name="connsiteX0" fmla="*/ 0 w 12192000"/>
              <a:gd name="connsiteY0" fmla="*/ 0 h 5111319"/>
              <a:gd name="connsiteX1" fmla="*/ 12192000 w 12192000"/>
              <a:gd name="connsiteY1" fmla="*/ 0 h 5111319"/>
              <a:gd name="connsiteX2" fmla="*/ 12192000 w 12192000"/>
              <a:gd name="connsiteY2" fmla="*/ 4854636 h 5111319"/>
              <a:gd name="connsiteX3" fmla="*/ 7668491 w 12192000"/>
              <a:gd name="connsiteY3" fmla="*/ 4582391 h 5111319"/>
              <a:gd name="connsiteX4" fmla="*/ 7606145 w 12192000"/>
              <a:gd name="connsiteY4" fmla="*/ 3543300 h 5111319"/>
              <a:gd name="connsiteX5" fmla="*/ 841664 w 12192000"/>
              <a:gd name="connsiteY5" fmla="*/ 2909455 h 5111319"/>
              <a:gd name="connsiteX6" fmla="*/ 592282 w 12192000"/>
              <a:gd name="connsiteY6" fmla="*/ 4842164 h 5111319"/>
              <a:gd name="connsiteX7" fmla="*/ 0 w 12192000"/>
              <a:gd name="connsiteY7" fmla="*/ 4854636 h 5111319"/>
              <a:gd name="connsiteX8" fmla="*/ 0 w 12192000"/>
              <a:gd name="connsiteY8" fmla="*/ 0 h 5111319"/>
              <a:gd name="connsiteX0" fmla="*/ 0 w 12192000"/>
              <a:gd name="connsiteY0" fmla="*/ 0 h 5111319"/>
              <a:gd name="connsiteX1" fmla="*/ 12192000 w 12192000"/>
              <a:gd name="connsiteY1" fmla="*/ 0 h 5111319"/>
              <a:gd name="connsiteX2" fmla="*/ 12192000 w 12192000"/>
              <a:gd name="connsiteY2" fmla="*/ 4854636 h 5111319"/>
              <a:gd name="connsiteX3" fmla="*/ 7668491 w 12192000"/>
              <a:gd name="connsiteY3" fmla="*/ 4582391 h 5111319"/>
              <a:gd name="connsiteX4" fmla="*/ 7606145 w 12192000"/>
              <a:gd name="connsiteY4" fmla="*/ 3543300 h 5111319"/>
              <a:gd name="connsiteX5" fmla="*/ 841664 w 12192000"/>
              <a:gd name="connsiteY5" fmla="*/ 2909455 h 5111319"/>
              <a:gd name="connsiteX6" fmla="*/ 760313 w 12192000"/>
              <a:gd name="connsiteY6" fmla="*/ 4842164 h 5111319"/>
              <a:gd name="connsiteX7" fmla="*/ 0 w 12192000"/>
              <a:gd name="connsiteY7" fmla="*/ 4854636 h 5111319"/>
              <a:gd name="connsiteX8" fmla="*/ 0 w 12192000"/>
              <a:gd name="connsiteY8" fmla="*/ 0 h 5111319"/>
              <a:gd name="connsiteX0" fmla="*/ 0 w 12192000"/>
              <a:gd name="connsiteY0" fmla="*/ 0 h 5111319"/>
              <a:gd name="connsiteX1" fmla="*/ 12192000 w 12192000"/>
              <a:gd name="connsiteY1" fmla="*/ 0 h 5111319"/>
              <a:gd name="connsiteX2" fmla="*/ 12192000 w 12192000"/>
              <a:gd name="connsiteY2" fmla="*/ 4854636 h 5111319"/>
              <a:gd name="connsiteX3" fmla="*/ 7668491 w 12192000"/>
              <a:gd name="connsiteY3" fmla="*/ 4582391 h 5111319"/>
              <a:gd name="connsiteX4" fmla="*/ 7606145 w 12192000"/>
              <a:gd name="connsiteY4" fmla="*/ 3543300 h 5111319"/>
              <a:gd name="connsiteX5" fmla="*/ 841664 w 12192000"/>
              <a:gd name="connsiteY5" fmla="*/ 2909455 h 5111319"/>
              <a:gd name="connsiteX6" fmla="*/ 760313 w 12192000"/>
              <a:gd name="connsiteY6" fmla="*/ 4842164 h 5111319"/>
              <a:gd name="connsiteX7" fmla="*/ 0 w 12192000"/>
              <a:gd name="connsiteY7" fmla="*/ 4854636 h 5111319"/>
              <a:gd name="connsiteX8" fmla="*/ 0 w 12192000"/>
              <a:gd name="connsiteY8" fmla="*/ 0 h 5111319"/>
              <a:gd name="connsiteX0" fmla="*/ 0 w 12192000"/>
              <a:gd name="connsiteY0" fmla="*/ 0 h 5111319"/>
              <a:gd name="connsiteX1" fmla="*/ 12192000 w 12192000"/>
              <a:gd name="connsiteY1" fmla="*/ 0 h 5111319"/>
              <a:gd name="connsiteX2" fmla="*/ 12192000 w 12192000"/>
              <a:gd name="connsiteY2" fmla="*/ 4854636 h 5111319"/>
              <a:gd name="connsiteX3" fmla="*/ 7668491 w 12192000"/>
              <a:gd name="connsiteY3" fmla="*/ 4582391 h 5111319"/>
              <a:gd name="connsiteX4" fmla="*/ 7606145 w 12192000"/>
              <a:gd name="connsiteY4" fmla="*/ 3543300 h 5111319"/>
              <a:gd name="connsiteX5" fmla="*/ 841664 w 12192000"/>
              <a:gd name="connsiteY5" fmla="*/ 2909455 h 5111319"/>
              <a:gd name="connsiteX6" fmla="*/ 760313 w 12192000"/>
              <a:gd name="connsiteY6" fmla="*/ 4842164 h 5111319"/>
              <a:gd name="connsiteX7" fmla="*/ 0 w 12192000"/>
              <a:gd name="connsiteY7" fmla="*/ 4854636 h 5111319"/>
              <a:gd name="connsiteX8" fmla="*/ 0 w 12192000"/>
              <a:gd name="connsiteY8" fmla="*/ 0 h 5111319"/>
              <a:gd name="connsiteX0" fmla="*/ 0 w 12192000"/>
              <a:gd name="connsiteY0" fmla="*/ 0 h 5111319"/>
              <a:gd name="connsiteX1" fmla="*/ 12192000 w 12192000"/>
              <a:gd name="connsiteY1" fmla="*/ 0 h 5111319"/>
              <a:gd name="connsiteX2" fmla="*/ 12192000 w 12192000"/>
              <a:gd name="connsiteY2" fmla="*/ 4854636 h 5111319"/>
              <a:gd name="connsiteX3" fmla="*/ 7668491 w 12192000"/>
              <a:gd name="connsiteY3" fmla="*/ 4582391 h 5111319"/>
              <a:gd name="connsiteX4" fmla="*/ 7606145 w 12192000"/>
              <a:gd name="connsiteY4" fmla="*/ 3543300 h 5111319"/>
              <a:gd name="connsiteX5" fmla="*/ 841664 w 12192000"/>
              <a:gd name="connsiteY5" fmla="*/ 2909455 h 5111319"/>
              <a:gd name="connsiteX6" fmla="*/ 760313 w 12192000"/>
              <a:gd name="connsiteY6" fmla="*/ 4861702 h 5111319"/>
              <a:gd name="connsiteX7" fmla="*/ 0 w 12192000"/>
              <a:gd name="connsiteY7" fmla="*/ 4854636 h 5111319"/>
              <a:gd name="connsiteX8" fmla="*/ 0 w 12192000"/>
              <a:gd name="connsiteY8" fmla="*/ 0 h 5111319"/>
              <a:gd name="connsiteX0" fmla="*/ 0 w 12192000"/>
              <a:gd name="connsiteY0" fmla="*/ 0 h 5111319"/>
              <a:gd name="connsiteX1" fmla="*/ 12192000 w 12192000"/>
              <a:gd name="connsiteY1" fmla="*/ 0 h 5111319"/>
              <a:gd name="connsiteX2" fmla="*/ 12192000 w 12192000"/>
              <a:gd name="connsiteY2" fmla="*/ 4854636 h 5111319"/>
              <a:gd name="connsiteX3" fmla="*/ 7668491 w 12192000"/>
              <a:gd name="connsiteY3" fmla="*/ 4582391 h 5111319"/>
              <a:gd name="connsiteX4" fmla="*/ 7606145 w 12192000"/>
              <a:gd name="connsiteY4" fmla="*/ 3543300 h 5111319"/>
              <a:gd name="connsiteX5" fmla="*/ 841664 w 12192000"/>
              <a:gd name="connsiteY5" fmla="*/ 2909455 h 5111319"/>
              <a:gd name="connsiteX6" fmla="*/ 760313 w 12192000"/>
              <a:gd name="connsiteY6" fmla="*/ 4846071 h 5111319"/>
              <a:gd name="connsiteX7" fmla="*/ 0 w 12192000"/>
              <a:gd name="connsiteY7" fmla="*/ 4854636 h 5111319"/>
              <a:gd name="connsiteX8" fmla="*/ 0 w 12192000"/>
              <a:gd name="connsiteY8" fmla="*/ 0 h 5111319"/>
              <a:gd name="connsiteX0" fmla="*/ 0 w 12192000"/>
              <a:gd name="connsiteY0" fmla="*/ 0 h 5111319"/>
              <a:gd name="connsiteX1" fmla="*/ 12192000 w 12192000"/>
              <a:gd name="connsiteY1" fmla="*/ 0 h 5111319"/>
              <a:gd name="connsiteX2" fmla="*/ 12192000 w 12192000"/>
              <a:gd name="connsiteY2" fmla="*/ 4854636 h 5111319"/>
              <a:gd name="connsiteX3" fmla="*/ 7668491 w 12192000"/>
              <a:gd name="connsiteY3" fmla="*/ 4582391 h 5111319"/>
              <a:gd name="connsiteX4" fmla="*/ 7606145 w 12192000"/>
              <a:gd name="connsiteY4" fmla="*/ 3543300 h 5111319"/>
              <a:gd name="connsiteX5" fmla="*/ 841664 w 12192000"/>
              <a:gd name="connsiteY5" fmla="*/ 2909455 h 5111319"/>
              <a:gd name="connsiteX6" fmla="*/ 760313 w 12192000"/>
              <a:gd name="connsiteY6" fmla="*/ 4857795 h 5111319"/>
              <a:gd name="connsiteX7" fmla="*/ 0 w 12192000"/>
              <a:gd name="connsiteY7" fmla="*/ 4854636 h 5111319"/>
              <a:gd name="connsiteX8" fmla="*/ 0 w 12192000"/>
              <a:gd name="connsiteY8" fmla="*/ 0 h 5111319"/>
              <a:gd name="connsiteX0" fmla="*/ 0 w 12192000"/>
              <a:gd name="connsiteY0" fmla="*/ 0 h 5111319"/>
              <a:gd name="connsiteX1" fmla="*/ 12192000 w 12192000"/>
              <a:gd name="connsiteY1" fmla="*/ 0 h 5111319"/>
              <a:gd name="connsiteX2" fmla="*/ 12192000 w 12192000"/>
              <a:gd name="connsiteY2" fmla="*/ 4854636 h 5111319"/>
              <a:gd name="connsiteX3" fmla="*/ 7668491 w 12192000"/>
              <a:gd name="connsiteY3" fmla="*/ 4582391 h 5111319"/>
              <a:gd name="connsiteX4" fmla="*/ 7606145 w 12192000"/>
              <a:gd name="connsiteY4" fmla="*/ 3543300 h 5111319"/>
              <a:gd name="connsiteX5" fmla="*/ 841664 w 12192000"/>
              <a:gd name="connsiteY5" fmla="*/ 2909455 h 5111319"/>
              <a:gd name="connsiteX6" fmla="*/ 760313 w 12192000"/>
              <a:gd name="connsiteY6" fmla="*/ 4857795 h 5111319"/>
              <a:gd name="connsiteX7" fmla="*/ 0 w 12192000"/>
              <a:gd name="connsiteY7" fmla="*/ 4854636 h 5111319"/>
              <a:gd name="connsiteX8" fmla="*/ 0 w 12192000"/>
              <a:gd name="connsiteY8" fmla="*/ 0 h 5111319"/>
              <a:gd name="connsiteX0" fmla="*/ 0 w 12192000"/>
              <a:gd name="connsiteY0" fmla="*/ 0 h 5111319"/>
              <a:gd name="connsiteX1" fmla="*/ 12192000 w 12192000"/>
              <a:gd name="connsiteY1" fmla="*/ 0 h 5111319"/>
              <a:gd name="connsiteX2" fmla="*/ 12192000 w 12192000"/>
              <a:gd name="connsiteY2" fmla="*/ 4854636 h 5111319"/>
              <a:gd name="connsiteX3" fmla="*/ 7668491 w 12192000"/>
              <a:gd name="connsiteY3" fmla="*/ 4582391 h 5111319"/>
              <a:gd name="connsiteX4" fmla="*/ 7606145 w 12192000"/>
              <a:gd name="connsiteY4" fmla="*/ 3543300 h 5111319"/>
              <a:gd name="connsiteX5" fmla="*/ 748146 w 12192000"/>
              <a:gd name="connsiteY5" fmla="*/ 3564082 h 5111319"/>
              <a:gd name="connsiteX6" fmla="*/ 760313 w 12192000"/>
              <a:gd name="connsiteY6" fmla="*/ 4857795 h 5111319"/>
              <a:gd name="connsiteX7" fmla="*/ 0 w 12192000"/>
              <a:gd name="connsiteY7" fmla="*/ 4854636 h 5111319"/>
              <a:gd name="connsiteX8" fmla="*/ 0 w 12192000"/>
              <a:gd name="connsiteY8" fmla="*/ 0 h 5111319"/>
              <a:gd name="connsiteX0" fmla="*/ 0 w 12192000"/>
              <a:gd name="connsiteY0" fmla="*/ 0 h 5111319"/>
              <a:gd name="connsiteX1" fmla="*/ 12192000 w 12192000"/>
              <a:gd name="connsiteY1" fmla="*/ 0 h 5111319"/>
              <a:gd name="connsiteX2" fmla="*/ 12192000 w 12192000"/>
              <a:gd name="connsiteY2" fmla="*/ 4854636 h 5111319"/>
              <a:gd name="connsiteX3" fmla="*/ 7668491 w 12192000"/>
              <a:gd name="connsiteY3" fmla="*/ 4582391 h 5111319"/>
              <a:gd name="connsiteX4" fmla="*/ 7606145 w 12192000"/>
              <a:gd name="connsiteY4" fmla="*/ 3543300 h 5111319"/>
              <a:gd name="connsiteX5" fmla="*/ 754970 w 12192000"/>
              <a:gd name="connsiteY5" fmla="*/ 3547023 h 5111319"/>
              <a:gd name="connsiteX6" fmla="*/ 760313 w 12192000"/>
              <a:gd name="connsiteY6" fmla="*/ 4857795 h 5111319"/>
              <a:gd name="connsiteX7" fmla="*/ 0 w 12192000"/>
              <a:gd name="connsiteY7" fmla="*/ 4854636 h 5111319"/>
              <a:gd name="connsiteX8" fmla="*/ 0 w 12192000"/>
              <a:gd name="connsiteY8" fmla="*/ 0 h 5111319"/>
              <a:gd name="connsiteX0" fmla="*/ 0 w 12192000"/>
              <a:gd name="connsiteY0" fmla="*/ 0 h 5111319"/>
              <a:gd name="connsiteX1" fmla="*/ 12192000 w 12192000"/>
              <a:gd name="connsiteY1" fmla="*/ 0 h 5111319"/>
              <a:gd name="connsiteX2" fmla="*/ 12192000 w 12192000"/>
              <a:gd name="connsiteY2" fmla="*/ 4854636 h 5111319"/>
              <a:gd name="connsiteX3" fmla="*/ 7668491 w 12192000"/>
              <a:gd name="connsiteY3" fmla="*/ 4582391 h 5111319"/>
              <a:gd name="connsiteX4" fmla="*/ 7606145 w 12192000"/>
              <a:gd name="connsiteY4" fmla="*/ 3543300 h 5111319"/>
              <a:gd name="connsiteX5" fmla="*/ 754970 w 12192000"/>
              <a:gd name="connsiteY5" fmla="*/ 3547023 h 5111319"/>
              <a:gd name="connsiteX6" fmla="*/ 760313 w 12192000"/>
              <a:gd name="connsiteY6" fmla="*/ 4857795 h 5111319"/>
              <a:gd name="connsiteX7" fmla="*/ 0 w 12192000"/>
              <a:gd name="connsiteY7" fmla="*/ 4854636 h 5111319"/>
              <a:gd name="connsiteX8" fmla="*/ 0 w 12192000"/>
              <a:gd name="connsiteY8" fmla="*/ 0 h 5111319"/>
              <a:gd name="connsiteX0" fmla="*/ 0 w 12192000"/>
              <a:gd name="connsiteY0" fmla="*/ 0 h 5111319"/>
              <a:gd name="connsiteX1" fmla="*/ 12192000 w 12192000"/>
              <a:gd name="connsiteY1" fmla="*/ 0 h 5111319"/>
              <a:gd name="connsiteX2" fmla="*/ 12192000 w 12192000"/>
              <a:gd name="connsiteY2" fmla="*/ 4854636 h 5111319"/>
              <a:gd name="connsiteX3" fmla="*/ 7668491 w 12192000"/>
              <a:gd name="connsiteY3" fmla="*/ 4582391 h 5111319"/>
              <a:gd name="connsiteX4" fmla="*/ 7606145 w 12192000"/>
              <a:gd name="connsiteY4" fmla="*/ 3543300 h 5111319"/>
              <a:gd name="connsiteX5" fmla="*/ 754970 w 12192000"/>
              <a:gd name="connsiteY5" fmla="*/ 3547023 h 5111319"/>
              <a:gd name="connsiteX6" fmla="*/ 760313 w 12192000"/>
              <a:gd name="connsiteY6" fmla="*/ 4857795 h 5111319"/>
              <a:gd name="connsiteX7" fmla="*/ 0 w 12192000"/>
              <a:gd name="connsiteY7" fmla="*/ 4854636 h 5111319"/>
              <a:gd name="connsiteX8" fmla="*/ 0 w 12192000"/>
              <a:gd name="connsiteY8" fmla="*/ 0 h 5111319"/>
              <a:gd name="connsiteX0" fmla="*/ 0 w 12192000"/>
              <a:gd name="connsiteY0" fmla="*/ 0 h 5111319"/>
              <a:gd name="connsiteX1" fmla="*/ 12192000 w 12192000"/>
              <a:gd name="connsiteY1" fmla="*/ 0 h 5111319"/>
              <a:gd name="connsiteX2" fmla="*/ 12192000 w 12192000"/>
              <a:gd name="connsiteY2" fmla="*/ 4854636 h 5111319"/>
              <a:gd name="connsiteX3" fmla="*/ 7668491 w 12192000"/>
              <a:gd name="connsiteY3" fmla="*/ 4582391 h 5111319"/>
              <a:gd name="connsiteX4" fmla="*/ 7606145 w 12192000"/>
              <a:gd name="connsiteY4" fmla="*/ 3543300 h 5111319"/>
              <a:gd name="connsiteX5" fmla="*/ 754970 w 12192000"/>
              <a:gd name="connsiteY5" fmla="*/ 3547023 h 5111319"/>
              <a:gd name="connsiteX6" fmla="*/ 760313 w 12192000"/>
              <a:gd name="connsiteY6" fmla="*/ 4857795 h 5111319"/>
              <a:gd name="connsiteX7" fmla="*/ 0 w 12192000"/>
              <a:gd name="connsiteY7" fmla="*/ 4854636 h 5111319"/>
              <a:gd name="connsiteX8" fmla="*/ 0 w 12192000"/>
              <a:gd name="connsiteY8" fmla="*/ 0 h 5111319"/>
              <a:gd name="connsiteX0" fmla="*/ 2382 w 12194382"/>
              <a:gd name="connsiteY0" fmla="*/ 0 h 5111319"/>
              <a:gd name="connsiteX1" fmla="*/ 12194382 w 12194382"/>
              <a:gd name="connsiteY1" fmla="*/ 0 h 5111319"/>
              <a:gd name="connsiteX2" fmla="*/ 12194382 w 12194382"/>
              <a:gd name="connsiteY2" fmla="*/ 4854636 h 5111319"/>
              <a:gd name="connsiteX3" fmla="*/ 7670873 w 12194382"/>
              <a:gd name="connsiteY3" fmla="*/ 4582391 h 5111319"/>
              <a:gd name="connsiteX4" fmla="*/ 7608527 w 12194382"/>
              <a:gd name="connsiteY4" fmla="*/ 3543300 h 5111319"/>
              <a:gd name="connsiteX5" fmla="*/ 757352 w 12194382"/>
              <a:gd name="connsiteY5" fmla="*/ 3547023 h 5111319"/>
              <a:gd name="connsiteX6" fmla="*/ 762695 w 12194382"/>
              <a:gd name="connsiteY6" fmla="*/ 4857795 h 5111319"/>
              <a:gd name="connsiteX7" fmla="*/ 0 w 12194382"/>
              <a:gd name="connsiteY7" fmla="*/ 4847509 h 5111319"/>
              <a:gd name="connsiteX8" fmla="*/ 2382 w 12194382"/>
              <a:gd name="connsiteY8" fmla="*/ 0 h 5111319"/>
              <a:gd name="connsiteX0" fmla="*/ 2382 w 12194382"/>
              <a:gd name="connsiteY0" fmla="*/ 0 h 5111319"/>
              <a:gd name="connsiteX1" fmla="*/ 12194382 w 12194382"/>
              <a:gd name="connsiteY1" fmla="*/ 0 h 5111319"/>
              <a:gd name="connsiteX2" fmla="*/ 12194382 w 12194382"/>
              <a:gd name="connsiteY2" fmla="*/ 4854636 h 5111319"/>
              <a:gd name="connsiteX3" fmla="*/ 7670873 w 12194382"/>
              <a:gd name="connsiteY3" fmla="*/ 4582391 h 5111319"/>
              <a:gd name="connsiteX4" fmla="*/ 7608527 w 12194382"/>
              <a:gd name="connsiteY4" fmla="*/ 3543300 h 5111319"/>
              <a:gd name="connsiteX5" fmla="*/ 757352 w 12194382"/>
              <a:gd name="connsiteY5" fmla="*/ 3547023 h 5111319"/>
              <a:gd name="connsiteX6" fmla="*/ 769839 w 12194382"/>
              <a:gd name="connsiteY6" fmla="*/ 4838792 h 5111319"/>
              <a:gd name="connsiteX7" fmla="*/ 0 w 12194382"/>
              <a:gd name="connsiteY7" fmla="*/ 4847509 h 5111319"/>
              <a:gd name="connsiteX8" fmla="*/ 2382 w 12194382"/>
              <a:gd name="connsiteY8" fmla="*/ 0 h 5111319"/>
              <a:gd name="connsiteX0" fmla="*/ 2382 w 12194382"/>
              <a:gd name="connsiteY0" fmla="*/ 0 h 5111319"/>
              <a:gd name="connsiteX1" fmla="*/ 12194382 w 12194382"/>
              <a:gd name="connsiteY1" fmla="*/ 0 h 5111319"/>
              <a:gd name="connsiteX2" fmla="*/ 12194382 w 12194382"/>
              <a:gd name="connsiteY2" fmla="*/ 4854636 h 5111319"/>
              <a:gd name="connsiteX3" fmla="*/ 7670873 w 12194382"/>
              <a:gd name="connsiteY3" fmla="*/ 4582391 h 5111319"/>
              <a:gd name="connsiteX4" fmla="*/ 7608527 w 12194382"/>
              <a:gd name="connsiteY4" fmla="*/ 3543300 h 5111319"/>
              <a:gd name="connsiteX5" fmla="*/ 757352 w 12194382"/>
              <a:gd name="connsiteY5" fmla="*/ 3547023 h 5111319"/>
              <a:gd name="connsiteX6" fmla="*/ 769839 w 12194382"/>
              <a:gd name="connsiteY6" fmla="*/ 4838792 h 5111319"/>
              <a:gd name="connsiteX7" fmla="*/ 0 w 12194382"/>
              <a:gd name="connsiteY7" fmla="*/ 4847509 h 5111319"/>
              <a:gd name="connsiteX8" fmla="*/ 2382 w 12194382"/>
              <a:gd name="connsiteY8" fmla="*/ 0 h 5111319"/>
              <a:gd name="connsiteX0" fmla="*/ 2382 w 12194382"/>
              <a:gd name="connsiteY0" fmla="*/ 0 h 5111319"/>
              <a:gd name="connsiteX1" fmla="*/ 12194382 w 12194382"/>
              <a:gd name="connsiteY1" fmla="*/ 0 h 5111319"/>
              <a:gd name="connsiteX2" fmla="*/ 12194382 w 12194382"/>
              <a:gd name="connsiteY2" fmla="*/ 4854636 h 5111319"/>
              <a:gd name="connsiteX3" fmla="*/ 7670873 w 12194382"/>
              <a:gd name="connsiteY3" fmla="*/ 4582391 h 5111319"/>
              <a:gd name="connsiteX4" fmla="*/ 7608527 w 12194382"/>
              <a:gd name="connsiteY4" fmla="*/ 3543300 h 5111319"/>
              <a:gd name="connsiteX5" fmla="*/ 757352 w 12194382"/>
              <a:gd name="connsiteY5" fmla="*/ 3547023 h 5111319"/>
              <a:gd name="connsiteX6" fmla="*/ 769839 w 12194382"/>
              <a:gd name="connsiteY6" fmla="*/ 4838792 h 5111319"/>
              <a:gd name="connsiteX7" fmla="*/ 0 w 12194382"/>
              <a:gd name="connsiteY7" fmla="*/ 4847509 h 5111319"/>
              <a:gd name="connsiteX8" fmla="*/ 2382 w 12194382"/>
              <a:gd name="connsiteY8" fmla="*/ 0 h 5111319"/>
              <a:gd name="connsiteX0" fmla="*/ 2382 w 12194382"/>
              <a:gd name="connsiteY0" fmla="*/ 0 h 5111319"/>
              <a:gd name="connsiteX1" fmla="*/ 12194382 w 12194382"/>
              <a:gd name="connsiteY1" fmla="*/ 0 h 5111319"/>
              <a:gd name="connsiteX2" fmla="*/ 12194382 w 12194382"/>
              <a:gd name="connsiteY2" fmla="*/ 4854636 h 5111319"/>
              <a:gd name="connsiteX3" fmla="*/ 7670873 w 12194382"/>
              <a:gd name="connsiteY3" fmla="*/ 4582391 h 5111319"/>
              <a:gd name="connsiteX4" fmla="*/ 7608527 w 12194382"/>
              <a:gd name="connsiteY4" fmla="*/ 3543300 h 5111319"/>
              <a:gd name="connsiteX5" fmla="*/ 757352 w 12194382"/>
              <a:gd name="connsiteY5" fmla="*/ 3547023 h 5111319"/>
              <a:gd name="connsiteX6" fmla="*/ 872233 w 12194382"/>
              <a:gd name="connsiteY6" fmla="*/ 4872048 h 5111319"/>
              <a:gd name="connsiteX7" fmla="*/ 0 w 12194382"/>
              <a:gd name="connsiteY7" fmla="*/ 4847509 h 5111319"/>
              <a:gd name="connsiteX8" fmla="*/ 2382 w 12194382"/>
              <a:gd name="connsiteY8" fmla="*/ 0 h 5111319"/>
              <a:gd name="connsiteX0" fmla="*/ 2382 w 12194382"/>
              <a:gd name="connsiteY0" fmla="*/ 0 h 5111319"/>
              <a:gd name="connsiteX1" fmla="*/ 12194382 w 12194382"/>
              <a:gd name="connsiteY1" fmla="*/ 0 h 5111319"/>
              <a:gd name="connsiteX2" fmla="*/ 12194382 w 12194382"/>
              <a:gd name="connsiteY2" fmla="*/ 4854636 h 5111319"/>
              <a:gd name="connsiteX3" fmla="*/ 7670873 w 12194382"/>
              <a:gd name="connsiteY3" fmla="*/ 4582391 h 5111319"/>
              <a:gd name="connsiteX4" fmla="*/ 7608527 w 12194382"/>
              <a:gd name="connsiteY4" fmla="*/ 3543300 h 5111319"/>
              <a:gd name="connsiteX5" fmla="*/ 757352 w 12194382"/>
              <a:gd name="connsiteY5" fmla="*/ 3547023 h 5111319"/>
              <a:gd name="connsiteX6" fmla="*/ 762695 w 12194382"/>
              <a:gd name="connsiteY6" fmla="*/ 4845920 h 5111319"/>
              <a:gd name="connsiteX7" fmla="*/ 0 w 12194382"/>
              <a:gd name="connsiteY7" fmla="*/ 4847509 h 5111319"/>
              <a:gd name="connsiteX8" fmla="*/ 2382 w 12194382"/>
              <a:gd name="connsiteY8" fmla="*/ 0 h 5111319"/>
              <a:gd name="connsiteX0" fmla="*/ 2382 w 12194382"/>
              <a:gd name="connsiteY0" fmla="*/ 0 h 5111319"/>
              <a:gd name="connsiteX1" fmla="*/ 12194382 w 12194382"/>
              <a:gd name="connsiteY1" fmla="*/ 0 h 5111319"/>
              <a:gd name="connsiteX2" fmla="*/ 12194382 w 12194382"/>
              <a:gd name="connsiteY2" fmla="*/ 4854636 h 5111319"/>
              <a:gd name="connsiteX3" fmla="*/ 7670873 w 12194382"/>
              <a:gd name="connsiteY3" fmla="*/ 4582391 h 5111319"/>
              <a:gd name="connsiteX4" fmla="*/ 7608527 w 12194382"/>
              <a:gd name="connsiteY4" fmla="*/ 3543300 h 5111319"/>
              <a:gd name="connsiteX5" fmla="*/ 757352 w 12194382"/>
              <a:gd name="connsiteY5" fmla="*/ 3547023 h 5111319"/>
              <a:gd name="connsiteX6" fmla="*/ 762695 w 12194382"/>
              <a:gd name="connsiteY6" fmla="*/ 4850671 h 5111319"/>
              <a:gd name="connsiteX7" fmla="*/ 0 w 12194382"/>
              <a:gd name="connsiteY7" fmla="*/ 4847509 h 5111319"/>
              <a:gd name="connsiteX8" fmla="*/ 2382 w 12194382"/>
              <a:gd name="connsiteY8" fmla="*/ 0 h 5111319"/>
              <a:gd name="connsiteX0" fmla="*/ 2382 w 12194382"/>
              <a:gd name="connsiteY0" fmla="*/ 0 h 5111319"/>
              <a:gd name="connsiteX1" fmla="*/ 12194382 w 12194382"/>
              <a:gd name="connsiteY1" fmla="*/ 0 h 5111319"/>
              <a:gd name="connsiteX2" fmla="*/ 12194382 w 12194382"/>
              <a:gd name="connsiteY2" fmla="*/ 4854636 h 5111319"/>
              <a:gd name="connsiteX3" fmla="*/ 7670873 w 12194382"/>
              <a:gd name="connsiteY3" fmla="*/ 4582391 h 5111319"/>
              <a:gd name="connsiteX4" fmla="*/ 7608527 w 12194382"/>
              <a:gd name="connsiteY4" fmla="*/ 3543300 h 5111319"/>
              <a:gd name="connsiteX5" fmla="*/ 762115 w 12194382"/>
              <a:gd name="connsiteY5" fmla="*/ 3547023 h 5111319"/>
              <a:gd name="connsiteX6" fmla="*/ 762695 w 12194382"/>
              <a:gd name="connsiteY6" fmla="*/ 4850671 h 5111319"/>
              <a:gd name="connsiteX7" fmla="*/ 0 w 12194382"/>
              <a:gd name="connsiteY7" fmla="*/ 4847509 h 5111319"/>
              <a:gd name="connsiteX8" fmla="*/ 2382 w 12194382"/>
              <a:gd name="connsiteY8" fmla="*/ 0 h 5111319"/>
              <a:gd name="connsiteX0" fmla="*/ 2382 w 12194382"/>
              <a:gd name="connsiteY0" fmla="*/ 0 h 5111319"/>
              <a:gd name="connsiteX1" fmla="*/ 12194382 w 12194382"/>
              <a:gd name="connsiteY1" fmla="*/ 0 h 5111319"/>
              <a:gd name="connsiteX2" fmla="*/ 12194382 w 12194382"/>
              <a:gd name="connsiteY2" fmla="*/ 4854636 h 5111319"/>
              <a:gd name="connsiteX3" fmla="*/ 7670873 w 12194382"/>
              <a:gd name="connsiteY3" fmla="*/ 4582391 h 5111319"/>
              <a:gd name="connsiteX4" fmla="*/ 7608527 w 12194382"/>
              <a:gd name="connsiteY4" fmla="*/ 3543300 h 5111319"/>
              <a:gd name="connsiteX5" fmla="*/ 762115 w 12194382"/>
              <a:gd name="connsiteY5" fmla="*/ 3547023 h 5111319"/>
              <a:gd name="connsiteX6" fmla="*/ 762695 w 12194382"/>
              <a:gd name="connsiteY6" fmla="*/ 4850671 h 5111319"/>
              <a:gd name="connsiteX7" fmla="*/ 0 w 12194382"/>
              <a:gd name="connsiteY7" fmla="*/ 4847509 h 5111319"/>
              <a:gd name="connsiteX8" fmla="*/ 2382 w 12194382"/>
              <a:gd name="connsiteY8" fmla="*/ 0 h 5111319"/>
              <a:gd name="connsiteX0" fmla="*/ 2382 w 12194382"/>
              <a:gd name="connsiteY0" fmla="*/ 0 h 5111319"/>
              <a:gd name="connsiteX1" fmla="*/ 12194382 w 12194382"/>
              <a:gd name="connsiteY1" fmla="*/ 0 h 5111319"/>
              <a:gd name="connsiteX2" fmla="*/ 12194382 w 12194382"/>
              <a:gd name="connsiteY2" fmla="*/ 4854636 h 5111319"/>
              <a:gd name="connsiteX3" fmla="*/ 7670873 w 12194382"/>
              <a:gd name="connsiteY3" fmla="*/ 4582391 h 5111319"/>
              <a:gd name="connsiteX4" fmla="*/ 7608527 w 12194382"/>
              <a:gd name="connsiteY4" fmla="*/ 3543300 h 5111319"/>
              <a:gd name="connsiteX5" fmla="*/ 762115 w 12194382"/>
              <a:gd name="connsiteY5" fmla="*/ 3547023 h 5111319"/>
              <a:gd name="connsiteX6" fmla="*/ 762695 w 12194382"/>
              <a:gd name="connsiteY6" fmla="*/ 4850671 h 5111319"/>
              <a:gd name="connsiteX7" fmla="*/ 0 w 12194382"/>
              <a:gd name="connsiteY7" fmla="*/ 4847509 h 5111319"/>
              <a:gd name="connsiteX8" fmla="*/ 2382 w 12194382"/>
              <a:gd name="connsiteY8" fmla="*/ 0 h 5111319"/>
              <a:gd name="connsiteX0" fmla="*/ 2382 w 12194382"/>
              <a:gd name="connsiteY0" fmla="*/ 0 h 5111319"/>
              <a:gd name="connsiteX1" fmla="*/ 12194382 w 12194382"/>
              <a:gd name="connsiteY1" fmla="*/ 0 h 5111319"/>
              <a:gd name="connsiteX2" fmla="*/ 12194382 w 12194382"/>
              <a:gd name="connsiteY2" fmla="*/ 4854636 h 5111319"/>
              <a:gd name="connsiteX3" fmla="*/ 7670873 w 12194382"/>
              <a:gd name="connsiteY3" fmla="*/ 4582391 h 5111319"/>
              <a:gd name="connsiteX4" fmla="*/ 7620433 w 12194382"/>
              <a:gd name="connsiteY4" fmla="*/ 3543300 h 5111319"/>
              <a:gd name="connsiteX5" fmla="*/ 762115 w 12194382"/>
              <a:gd name="connsiteY5" fmla="*/ 3547023 h 5111319"/>
              <a:gd name="connsiteX6" fmla="*/ 762695 w 12194382"/>
              <a:gd name="connsiteY6" fmla="*/ 4850671 h 5111319"/>
              <a:gd name="connsiteX7" fmla="*/ 0 w 12194382"/>
              <a:gd name="connsiteY7" fmla="*/ 4847509 h 5111319"/>
              <a:gd name="connsiteX8" fmla="*/ 2382 w 12194382"/>
              <a:gd name="connsiteY8" fmla="*/ 0 h 5111319"/>
              <a:gd name="connsiteX0" fmla="*/ 2382 w 12194382"/>
              <a:gd name="connsiteY0" fmla="*/ 0 h 5111319"/>
              <a:gd name="connsiteX1" fmla="*/ 12194382 w 12194382"/>
              <a:gd name="connsiteY1" fmla="*/ 0 h 5111319"/>
              <a:gd name="connsiteX2" fmla="*/ 12194382 w 12194382"/>
              <a:gd name="connsiteY2" fmla="*/ 4854636 h 5111319"/>
              <a:gd name="connsiteX3" fmla="*/ 7670873 w 12194382"/>
              <a:gd name="connsiteY3" fmla="*/ 4582391 h 5111319"/>
              <a:gd name="connsiteX4" fmla="*/ 7620433 w 12194382"/>
              <a:gd name="connsiteY4" fmla="*/ 3543300 h 5111319"/>
              <a:gd name="connsiteX5" fmla="*/ 762115 w 12194382"/>
              <a:gd name="connsiteY5" fmla="*/ 3547023 h 5111319"/>
              <a:gd name="connsiteX6" fmla="*/ 762695 w 12194382"/>
              <a:gd name="connsiteY6" fmla="*/ 4850671 h 5111319"/>
              <a:gd name="connsiteX7" fmla="*/ 0 w 12194382"/>
              <a:gd name="connsiteY7" fmla="*/ 4847509 h 5111319"/>
              <a:gd name="connsiteX8" fmla="*/ 2382 w 12194382"/>
              <a:gd name="connsiteY8" fmla="*/ 0 h 5111319"/>
              <a:gd name="connsiteX0" fmla="*/ 2382 w 12194382"/>
              <a:gd name="connsiteY0" fmla="*/ 0 h 5111319"/>
              <a:gd name="connsiteX1" fmla="*/ 12194382 w 12194382"/>
              <a:gd name="connsiteY1" fmla="*/ 0 h 5111319"/>
              <a:gd name="connsiteX2" fmla="*/ 12194382 w 12194382"/>
              <a:gd name="connsiteY2" fmla="*/ 4854636 h 5111319"/>
              <a:gd name="connsiteX3" fmla="*/ 7670873 w 12194382"/>
              <a:gd name="connsiteY3" fmla="*/ 4582391 h 5111319"/>
              <a:gd name="connsiteX4" fmla="*/ 7620433 w 12194382"/>
              <a:gd name="connsiteY4" fmla="*/ 3543300 h 5111319"/>
              <a:gd name="connsiteX5" fmla="*/ 762115 w 12194382"/>
              <a:gd name="connsiteY5" fmla="*/ 3547023 h 5111319"/>
              <a:gd name="connsiteX6" fmla="*/ 762695 w 12194382"/>
              <a:gd name="connsiteY6" fmla="*/ 4850671 h 5111319"/>
              <a:gd name="connsiteX7" fmla="*/ 0 w 12194382"/>
              <a:gd name="connsiteY7" fmla="*/ 4847509 h 5111319"/>
              <a:gd name="connsiteX8" fmla="*/ 2382 w 12194382"/>
              <a:gd name="connsiteY8" fmla="*/ 0 h 5111319"/>
              <a:gd name="connsiteX0" fmla="*/ 2382 w 12194382"/>
              <a:gd name="connsiteY0" fmla="*/ 0 h 5182443"/>
              <a:gd name="connsiteX1" fmla="*/ 12194382 w 12194382"/>
              <a:gd name="connsiteY1" fmla="*/ 0 h 5182443"/>
              <a:gd name="connsiteX2" fmla="*/ 12194382 w 12194382"/>
              <a:gd name="connsiteY2" fmla="*/ 4854636 h 5182443"/>
              <a:gd name="connsiteX3" fmla="*/ 7623248 w 12194382"/>
              <a:gd name="connsiteY3" fmla="*/ 4843680 h 5182443"/>
              <a:gd name="connsiteX4" fmla="*/ 7620433 w 12194382"/>
              <a:gd name="connsiteY4" fmla="*/ 3543300 h 5182443"/>
              <a:gd name="connsiteX5" fmla="*/ 762115 w 12194382"/>
              <a:gd name="connsiteY5" fmla="*/ 3547023 h 5182443"/>
              <a:gd name="connsiteX6" fmla="*/ 762695 w 12194382"/>
              <a:gd name="connsiteY6" fmla="*/ 4850671 h 5182443"/>
              <a:gd name="connsiteX7" fmla="*/ 0 w 12194382"/>
              <a:gd name="connsiteY7" fmla="*/ 4847509 h 5182443"/>
              <a:gd name="connsiteX8" fmla="*/ 2382 w 12194382"/>
              <a:gd name="connsiteY8" fmla="*/ 0 h 5182443"/>
              <a:gd name="connsiteX0" fmla="*/ 2382 w 12194382"/>
              <a:gd name="connsiteY0" fmla="*/ 0 h 5128150"/>
              <a:gd name="connsiteX1" fmla="*/ 12194382 w 12194382"/>
              <a:gd name="connsiteY1" fmla="*/ 0 h 5128150"/>
              <a:gd name="connsiteX2" fmla="*/ 12194382 w 12194382"/>
              <a:gd name="connsiteY2" fmla="*/ 4854636 h 5128150"/>
              <a:gd name="connsiteX3" fmla="*/ 7623248 w 12194382"/>
              <a:gd name="connsiteY3" fmla="*/ 4843680 h 5128150"/>
              <a:gd name="connsiteX4" fmla="*/ 7620433 w 12194382"/>
              <a:gd name="connsiteY4" fmla="*/ 3543300 h 5128150"/>
              <a:gd name="connsiteX5" fmla="*/ 762115 w 12194382"/>
              <a:gd name="connsiteY5" fmla="*/ 3547023 h 5128150"/>
              <a:gd name="connsiteX6" fmla="*/ 762695 w 12194382"/>
              <a:gd name="connsiteY6" fmla="*/ 4850671 h 5128150"/>
              <a:gd name="connsiteX7" fmla="*/ 0 w 12194382"/>
              <a:gd name="connsiteY7" fmla="*/ 4847509 h 5128150"/>
              <a:gd name="connsiteX8" fmla="*/ 2382 w 12194382"/>
              <a:gd name="connsiteY8" fmla="*/ 0 h 5128150"/>
              <a:gd name="connsiteX0" fmla="*/ 2382 w 12194382"/>
              <a:gd name="connsiteY0" fmla="*/ 0 h 5128150"/>
              <a:gd name="connsiteX1" fmla="*/ 12194382 w 12194382"/>
              <a:gd name="connsiteY1" fmla="*/ 0 h 5128150"/>
              <a:gd name="connsiteX2" fmla="*/ 12194382 w 12194382"/>
              <a:gd name="connsiteY2" fmla="*/ 4854636 h 5128150"/>
              <a:gd name="connsiteX3" fmla="*/ 7623248 w 12194382"/>
              <a:gd name="connsiteY3" fmla="*/ 4843680 h 5128150"/>
              <a:gd name="connsiteX4" fmla="*/ 7620433 w 12194382"/>
              <a:gd name="connsiteY4" fmla="*/ 3543300 h 5128150"/>
              <a:gd name="connsiteX5" fmla="*/ 762115 w 12194382"/>
              <a:gd name="connsiteY5" fmla="*/ 3547023 h 5128150"/>
              <a:gd name="connsiteX6" fmla="*/ 762695 w 12194382"/>
              <a:gd name="connsiteY6" fmla="*/ 4850671 h 5128150"/>
              <a:gd name="connsiteX7" fmla="*/ 0 w 12194382"/>
              <a:gd name="connsiteY7" fmla="*/ 4847509 h 5128150"/>
              <a:gd name="connsiteX8" fmla="*/ 2382 w 12194382"/>
              <a:gd name="connsiteY8" fmla="*/ 0 h 5128150"/>
              <a:gd name="connsiteX0" fmla="*/ 2382 w 12194382"/>
              <a:gd name="connsiteY0" fmla="*/ 0 h 5128150"/>
              <a:gd name="connsiteX1" fmla="*/ 12194382 w 12194382"/>
              <a:gd name="connsiteY1" fmla="*/ 0 h 5128150"/>
              <a:gd name="connsiteX2" fmla="*/ 12194382 w 12194382"/>
              <a:gd name="connsiteY2" fmla="*/ 4854636 h 5128150"/>
              <a:gd name="connsiteX3" fmla="*/ 7623248 w 12194382"/>
              <a:gd name="connsiteY3" fmla="*/ 4843680 h 5128150"/>
              <a:gd name="connsiteX4" fmla="*/ 7620433 w 12194382"/>
              <a:gd name="connsiteY4" fmla="*/ 3543300 h 5128150"/>
              <a:gd name="connsiteX5" fmla="*/ 762115 w 12194382"/>
              <a:gd name="connsiteY5" fmla="*/ 3547023 h 5128150"/>
              <a:gd name="connsiteX6" fmla="*/ 762695 w 12194382"/>
              <a:gd name="connsiteY6" fmla="*/ 4850671 h 5128150"/>
              <a:gd name="connsiteX7" fmla="*/ 0 w 12194382"/>
              <a:gd name="connsiteY7" fmla="*/ 4847509 h 5128150"/>
              <a:gd name="connsiteX8" fmla="*/ 2382 w 12194382"/>
              <a:gd name="connsiteY8" fmla="*/ 0 h 5128150"/>
              <a:gd name="connsiteX0" fmla="*/ 2382 w 12194723"/>
              <a:gd name="connsiteY0" fmla="*/ 0 h 4854829"/>
              <a:gd name="connsiteX1" fmla="*/ 12194382 w 12194723"/>
              <a:gd name="connsiteY1" fmla="*/ 0 h 4854829"/>
              <a:gd name="connsiteX2" fmla="*/ 12194382 w 12194723"/>
              <a:gd name="connsiteY2" fmla="*/ 4854636 h 4854829"/>
              <a:gd name="connsiteX3" fmla="*/ 7623248 w 12194723"/>
              <a:gd name="connsiteY3" fmla="*/ 4843680 h 4854829"/>
              <a:gd name="connsiteX4" fmla="*/ 7620433 w 12194723"/>
              <a:gd name="connsiteY4" fmla="*/ 3543300 h 4854829"/>
              <a:gd name="connsiteX5" fmla="*/ 762115 w 12194723"/>
              <a:gd name="connsiteY5" fmla="*/ 3547023 h 4854829"/>
              <a:gd name="connsiteX6" fmla="*/ 762695 w 12194723"/>
              <a:gd name="connsiteY6" fmla="*/ 4850671 h 4854829"/>
              <a:gd name="connsiteX7" fmla="*/ 0 w 12194723"/>
              <a:gd name="connsiteY7" fmla="*/ 4847509 h 4854829"/>
              <a:gd name="connsiteX8" fmla="*/ 2382 w 12194723"/>
              <a:gd name="connsiteY8" fmla="*/ 0 h 4854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4723" h="4854829">
                <a:moveTo>
                  <a:pt x="2382" y="0"/>
                </a:moveTo>
                <a:lnTo>
                  <a:pt x="12194382" y="0"/>
                </a:lnTo>
                <a:cubicBezTo>
                  <a:pt x="12194382" y="1618212"/>
                  <a:pt x="12195150" y="4852730"/>
                  <a:pt x="12194382" y="4854636"/>
                </a:cubicBezTo>
                <a:cubicBezTo>
                  <a:pt x="12193614" y="4856542"/>
                  <a:pt x="7623176" y="4843704"/>
                  <a:pt x="7623248" y="4843680"/>
                </a:cubicBezTo>
                <a:cubicBezTo>
                  <a:pt x="7623320" y="4843656"/>
                  <a:pt x="7618248" y="3540554"/>
                  <a:pt x="7620433" y="3543300"/>
                </a:cubicBezTo>
                <a:cubicBezTo>
                  <a:pt x="7622618" y="3546046"/>
                  <a:pt x="3048221" y="3545782"/>
                  <a:pt x="762115" y="3547023"/>
                </a:cubicBezTo>
                <a:cubicBezTo>
                  <a:pt x="760398" y="3777370"/>
                  <a:pt x="763508" y="4852455"/>
                  <a:pt x="762695" y="4850671"/>
                </a:cubicBezTo>
                <a:cubicBezTo>
                  <a:pt x="761882" y="4848887"/>
                  <a:pt x="254232" y="4848563"/>
                  <a:pt x="0" y="4847509"/>
                </a:cubicBezTo>
                <a:lnTo>
                  <a:pt x="2382" y="0"/>
                </a:lnTo>
                <a:close/>
              </a:path>
            </a:pathLst>
          </a:custGeom>
          <a:noFill/>
          <a:ln w="9525" algn="ctr">
            <a:noFill/>
            <a:miter lim="800000"/>
            <a:headEnd/>
            <a:tailEnd/>
          </a:ln>
        </p:spPr>
        <p:txBody>
          <a:bodyPr/>
          <a:lstStyle>
            <a:lvl1pPr>
              <a:defRPr sz="2133"/>
            </a:lvl1pPr>
          </a:lstStyle>
          <a:p>
            <a:endParaRPr lang="en-GB" dirty="0"/>
          </a:p>
        </p:txBody>
      </p:sp>
      <p:sp>
        <p:nvSpPr>
          <p:cNvPr id="17" name="Rectangle 2"/>
          <p:cNvSpPr>
            <a:spLocks noGrp="1" noChangeArrowheads="1"/>
          </p:cNvSpPr>
          <p:nvPr>
            <p:ph type="ctrTitle"/>
          </p:nvPr>
        </p:nvSpPr>
        <p:spPr>
          <a:xfrm>
            <a:off x="1145875" y="4028766"/>
            <a:ext cx="6177756" cy="865472"/>
          </a:xfrm>
          <a:noFill/>
        </p:spPr>
        <p:txBody>
          <a:bodyPr lIns="0" tIns="0" rIns="0"/>
          <a:lstStyle>
            <a:lvl1pPr>
              <a:defRPr sz="2400" kern="1200" cap="none" spc="0" baseline="0">
                <a:solidFill>
                  <a:schemeClr val="tx1"/>
                </a:solidFill>
                <a:latin typeface="+mj-lt"/>
                <a:cs typeface="Arial" pitchFamily="34" charset="0"/>
              </a:defRPr>
            </a:lvl1pPr>
          </a:lstStyle>
          <a:p>
            <a:r>
              <a:rPr lang="en-GB" dirty="0"/>
              <a:t>Click to edit Master title style</a:t>
            </a:r>
          </a:p>
        </p:txBody>
      </p:sp>
      <p:sp>
        <p:nvSpPr>
          <p:cNvPr id="19" name="Rectangle 3"/>
          <p:cNvSpPr>
            <a:spLocks noGrp="1" noChangeArrowheads="1"/>
          </p:cNvSpPr>
          <p:nvPr>
            <p:ph type="subTitle" idx="1"/>
          </p:nvPr>
        </p:nvSpPr>
        <p:spPr>
          <a:xfrm>
            <a:off x="1145875" y="5092242"/>
            <a:ext cx="6177756" cy="770676"/>
          </a:xfrm>
        </p:spPr>
        <p:txBody>
          <a:bodyPr/>
          <a:lstStyle>
            <a:lvl1pPr marL="0" indent="0">
              <a:lnSpc>
                <a:spcPct val="90000"/>
              </a:lnSpc>
              <a:spcBef>
                <a:spcPct val="0"/>
              </a:spcBef>
              <a:spcAft>
                <a:spcPts val="0"/>
              </a:spcAft>
              <a:buFont typeface="Wingdings" pitchFamily="2" charset="2"/>
              <a:buNone/>
              <a:defRPr lang="en-GB" sz="1400" kern="1200" baseline="0" dirty="0">
                <a:solidFill>
                  <a:schemeClr val="tx1"/>
                </a:solidFill>
                <a:latin typeface="+mn-lt"/>
                <a:ea typeface="+mn-ea"/>
                <a:cs typeface="+mn-cs"/>
              </a:defRPr>
            </a:lvl1pPr>
          </a:lstStyle>
          <a:p>
            <a:r>
              <a:rPr lang="en-GB" dirty="0"/>
              <a:t>Click to edit Master subtitle style</a:t>
            </a:r>
          </a:p>
        </p:txBody>
      </p:sp>
      <p:sp>
        <p:nvSpPr>
          <p:cNvPr id="18" name="Rectangle 4" descr="Rectangle 4"/>
          <p:cNvSpPr>
            <a:spLocks noGrp="1" noChangeArrowheads="1"/>
          </p:cNvSpPr>
          <p:nvPr>
            <p:ph type="dt" sz="half" idx="2"/>
          </p:nvPr>
        </p:nvSpPr>
        <p:spPr bwMode="auto">
          <a:xfrm>
            <a:off x="9670343" y="6469200"/>
            <a:ext cx="1440000"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marL="0" algn="ctr" defTabSz="1219170" rtl="0" eaLnBrk="1" latinLnBrk="0" hangingPunct="1">
              <a:defRPr lang="en-US" sz="850" kern="1200" smtClean="0">
                <a:solidFill>
                  <a:schemeClr val="tx1"/>
                </a:solidFill>
                <a:latin typeface="+mn-lt"/>
                <a:ea typeface="+mn-ea"/>
                <a:cs typeface="Arial" pitchFamily="34" charset="0"/>
              </a:defRPr>
            </a:lvl1pPr>
          </a:lstStyle>
          <a:p>
            <a:pPr>
              <a:defRPr/>
            </a:pPr>
            <a:r>
              <a:rPr lang="en-GB"/>
              <a:t>Date Month 2016</a:t>
            </a:r>
            <a:endParaRPr lang="en-GB" dirty="0"/>
          </a:p>
        </p:txBody>
      </p:sp>
    </p:spTree>
    <p:extLst>
      <p:ext uri="{BB962C8B-B14F-4D97-AF65-F5344CB8AC3E}">
        <p14:creationId xmlns:p14="http://schemas.microsoft.com/office/powerpoint/2010/main" val="2291707099"/>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4" name="Rectangle 2"/>
          <p:cNvSpPr>
            <a:spLocks noGrp="1" noChangeArrowheads="1"/>
          </p:cNvSpPr>
          <p:nvPr>
            <p:ph type="title"/>
          </p:nvPr>
        </p:nvSpPr>
        <p:spPr bwMode="auto">
          <a:xfrm>
            <a:off x="508000" y="713232"/>
            <a:ext cx="11171238" cy="752475"/>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lvl1pPr>
              <a:lnSpc>
                <a:spcPct val="100000"/>
              </a:lnSpc>
              <a:defRPr lang="en-US" sz="2400" b="0" kern="1200" cap="none" baseline="0" noProof="0" dirty="0" smtClean="0">
                <a:solidFill>
                  <a:schemeClr val="tx1"/>
                </a:solidFill>
                <a:latin typeface="+mj-lt"/>
                <a:ea typeface="+mj-ea"/>
                <a:cs typeface="+mj-cs"/>
              </a:defRPr>
            </a:lvl1pPr>
          </a:lstStyle>
          <a:p>
            <a:pPr lvl="0" algn="l" defTabSz="1219170" rtl="0" eaLnBrk="1" latinLnBrk="0" hangingPunct="1">
              <a:lnSpc>
                <a:spcPct val="95000"/>
              </a:lnSpc>
              <a:spcBef>
                <a:spcPct val="0"/>
              </a:spcBef>
              <a:buNone/>
            </a:pPr>
            <a:r>
              <a:rPr lang="en-GB" dirty="0"/>
              <a:t>Click to edit Master title style</a:t>
            </a:r>
          </a:p>
        </p:txBody>
      </p:sp>
      <p:sp>
        <p:nvSpPr>
          <p:cNvPr id="13" name="Rectangle 6" descr="Rectangle 6"/>
          <p:cNvSpPr>
            <a:spLocks noGrp="1" noChangeArrowheads="1"/>
          </p:cNvSpPr>
          <p:nvPr>
            <p:ph type="sldNum" sz="quarter" idx="4"/>
          </p:nvPr>
        </p:nvSpPr>
        <p:spPr bwMode="auto">
          <a:xfrm>
            <a:off x="11324177" y="6469199"/>
            <a:ext cx="355564"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algn="r">
              <a:defRPr sz="850">
                <a:solidFill>
                  <a:schemeClr val="tx1"/>
                </a:solidFill>
                <a:latin typeface="+mn-lt"/>
                <a:cs typeface="Arial" pitchFamily="34" charset="0"/>
              </a:defRPr>
            </a:lvl1pPr>
          </a:lstStyle>
          <a:p>
            <a:fld id="{D32BAE6A-B452-4007-8177-56DD051636F9}" type="slidenum">
              <a:rPr lang="en-GB" smtClean="0"/>
              <a:pPr/>
              <a:t>‹#›</a:t>
            </a:fld>
            <a:endParaRPr lang="en-GB" dirty="0"/>
          </a:p>
        </p:txBody>
      </p:sp>
      <p:sp>
        <p:nvSpPr>
          <p:cNvPr id="14" name="Rectangle 5"/>
          <p:cNvSpPr>
            <a:spLocks noGrp="1" noChangeArrowheads="1"/>
          </p:cNvSpPr>
          <p:nvPr>
            <p:ph type="ftr" sz="quarter" idx="3"/>
          </p:nvPr>
        </p:nvSpPr>
        <p:spPr bwMode="auto">
          <a:xfrm>
            <a:off x="3878344" y="6469199"/>
            <a:ext cx="4435312" cy="237600"/>
          </a:xfrm>
          <a:prstGeom prst="rect">
            <a:avLst/>
          </a:prstGeom>
          <a:noFill/>
          <a:ln w="9525">
            <a:noFill/>
            <a:miter lim="800000"/>
            <a:headEnd/>
            <a:tailEnd/>
          </a:ln>
          <a:effectLst/>
        </p:spPr>
        <p:txBody>
          <a:bodyPr vert="horz" wrap="square" lIns="0" tIns="0" rIns="0" bIns="45720" numCol="1" anchor="t" anchorCtr="0" compatLnSpc="1">
            <a:prstTxWarp prst="textNoShape">
              <a:avLst/>
            </a:prstTxWarp>
          </a:bodyPr>
          <a:lstStyle>
            <a:lvl1pPr>
              <a:defRPr sz="850">
                <a:solidFill>
                  <a:schemeClr val="tx1"/>
                </a:solidFill>
                <a:latin typeface="+mn-lt"/>
                <a:cs typeface="Arial" pitchFamily="34" charset="0"/>
              </a:defRPr>
            </a:lvl1pPr>
          </a:lstStyle>
          <a:p>
            <a:pPr>
              <a:defRPr/>
            </a:pPr>
            <a:r>
              <a:rPr lang="en-GB"/>
              <a:t>Footer </a:t>
            </a:r>
            <a:endParaRPr lang="en-GB" dirty="0"/>
          </a:p>
        </p:txBody>
      </p:sp>
      <p:sp>
        <p:nvSpPr>
          <p:cNvPr id="7" name="Rectangle 4" descr="Rectangle 4"/>
          <p:cNvSpPr>
            <a:spLocks noGrp="1" noChangeArrowheads="1"/>
          </p:cNvSpPr>
          <p:nvPr>
            <p:ph type="dt" sz="half" idx="2"/>
          </p:nvPr>
        </p:nvSpPr>
        <p:spPr bwMode="auto">
          <a:xfrm>
            <a:off x="9670343" y="6469200"/>
            <a:ext cx="1440000"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marL="0" algn="ctr" defTabSz="1219170" rtl="0" eaLnBrk="1" latinLnBrk="0" hangingPunct="1">
              <a:defRPr lang="en-US" sz="850" kern="1200" smtClean="0">
                <a:solidFill>
                  <a:schemeClr val="tx1"/>
                </a:solidFill>
                <a:latin typeface="+mn-lt"/>
                <a:ea typeface="+mn-ea"/>
                <a:cs typeface="Arial" pitchFamily="34" charset="0"/>
              </a:defRPr>
            </a:lvl1pPr>
          </a:lstStyle>
          <a:p>
            <a:pPr>
              <a:defRPr/>
            </a:pPr>
            <a:r>
              <a:rPr lang="en-GB"/>
              <a:t>Date Month 2016</a:t>
            </a:r>
            <a:endParaRPr lang="en-GB" dirty="0"/>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 2 Line Heading">
    <p:spTree>
      <p:nvGrpSpPr>
        <p:cNvPr id="1" name=""/>
        <p:cNvGrpSpPr/>
        <p:nvPr/>
      </p:nvGrpSpPr>
      <p:grpSpPr>
        <a:xfrm>
          <a:off x="0" y="0"/>
          <a:ext cx="0" cy="0"/>
          <a:chOff x="0" y="0"/>
          <a:chExt cx="0" cy="0"/>
        </a:xfrm>
      </p:grpSpPr>
      <p:sp>
        <p:nvSpPr>
          <p:cNvPr id="34" name="Rectangle 2"/>
          <p:cNvSpPr>
            <a:spLocks noGrp="1" noChangeArrowheads="1"/>
          </p:cNvSpPr>
          <p:nvPr>
            <p:ph type="title"/>
          </p:nvPr>
        </p:nvSpPr>
        <p:spPr bwMode="auto">
          <a:xfrm>
            <a:off x="508000" y="713232"/>
            <a:ext cx="11171238" cy="752475"/>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lvl1pPr>
              <a:lnSpc>
                <a:spcPct val="100000"/>
              </a:lnSpc>
              <a:defRPr lang="en-US" sz="2400" b="0" kern="1200" cap="none" baseline="0" noProof="0" dirty="0" smtClean="0">
                <a:solidFill>
                  <a:schemeClr val="tx1"/>
                </a:solidFill>
                <a:latin typeface="+mj-lt"/>
                <a:ea typeface="+mj-ea"/>
                <a:cs typeface="+mj-cs"/>
              </a:defRPr>
            </a:lvl1pPr>
          </a:lstStyle>
          <a:p>
            <a:pPr lvl="0" algn="l" defTabSz="1219170" rtl="0" eaLnBrk="1" latinLnBrk="0" hangingPunct="1">
              <a:lnSpc>
                <a:spcPct val="95000"/>
              </a:lnSpc>
              <a:spcBef>
                <a:spcPct val="0"/>
              </a:spcBef>
              <a:buNone/>
            </a:pPr>
            <a:r>
              <a:rPr lang="en-GB" dirty="0"/>
              <a:t>Click to edit Master title style</a:t>
            </a:r>
          </a:p>
        </p:txBody>
      </p:sp>
      <p:sp>
        <p:nvSpPr>
          <p:cNvPr id="8" name="Rectangle 4" descr="Rectangle 4"/>
          <p:cNvSpPr>
            <a:spLocks noGrp="1" noChangeArrowheads="1"/>
          </p:cNvSpPr>
          <p:nvPr>
            <p:ph type="dt" sz="half" idx="2"/>
          </p:nvPr>
        </p:nvSpPr>
        <p:spPr bwMode="auto">
          <a:xfrm>
            <a:off x="9670343" y="6469200"/>
            <a:ext cx="1440000"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marL="0" algn="ctr" defTabSz="1219170" rtl="0" eaLnBrk="1" latinLnBrk="0" hangingPunct="1">
              <a:defRPr lang="en-US" sz="850" kern="1200" smtClean="0">
                <a:solidFill>
                  <a:schemeClr val="tx1"/>
                </a:solidFill>
                <a:latin typeface="+mn-lt"/>
                <a:ea typeface="+mn-ea"/>
                <a:cs typeface="Arial" pitchFamily="34" charset="0"/>
              </a:defRPr>
            </a:lvl1pPr>
          </a:lstStyle>
          <a:p>
            <a:pPr>
              <a:defRPr/>
            </a:pPr>
            <a:r>
              <a:rPr lang="en-GB"/>
              <a:t>Date Month 2016</a:t>
            </a:r>
            <a:endParaRPr lang="en-GB" dirty="0"/>
          </a:p>
        </p:txBody>
      </p:sp>
      <p:sp>
        <p:nvSpPr>
          <p:cNvPr id="14" name="Rectangle 6" descr="Rectangle 6"/>
          <p:cNvSpPr>
            <a:spLocks noGrp="1" noChangeArrowheads="1"/>
          </p:cNvSpPr>
          <p:nvPr>
            <p:ph type="sldNum" sz="quarter" idx="4"/>
          </p:nvPr>
        </p:nvSpPr>
        <p:spPr bwMode="auto">
          <a:xfrm>
            <a:off x="11324177" y="6469199"/>
            <a:ext cx="355564"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algn="r">
              <a:defRPr sz="850">
                <a:solidFill>
                  <a:schemeClr val="tx1"/>
                </a:solidFill>
                <a:latin typeface="+mn-lt"/>
                <a:cs typeface="Arial" pitchFamily="34" charset="0"/>
              </a:defRPr>
            </a:lvl1pPr>
          </a:lstStyle>
          <a:p>
            <a:fld id="{D32BAE6A-B452-4007-8177-56DD051636F9}" type="slidenum">
              <a:rPr lang="en-GB" smtClean="0"/>
              <a:pPr/>
              <a:t>‹#›</a:t>
            </a:fld>
            <a:endParaRPr lang="en-GB" dirty="0"/>
          </a:p>
        </p:txBody>
      </p:sp>
      <p:sp>
        <p:nvSpPr>
          <p:cNvPr id="16" name="Rectangle 5"/>
          <p:cNvSpPr>
            <a:spLocks noGrp="1" noChangeArrowheads="1"/>
          </p:cNvSpPr>
          <p:nvPr>
            <p:ph type="ftr" sz="quarter" idx="3"/>
          </p:nvPr>
        </p:nvSpPr>
        <p:spPr bwMode="auto">
          <a:xfrm>
            <a:off x="3878344" y="6469199"/>
            <a:ext cx="4435312" cy="237600"/>
          </a:xfrm>
          <a:prstGeom prst="rect">
            <a:avLst/>
          </a:prstGeom>
          <a:noFill/>
          <a:ln w="9525">
            <a:noFill/>
            <a:miter lim="800000"/>
            <a:headEnd/>
            <a:tailEnd/>
          </a:ln>
          <a:effectLst/>
        </p:spPr>
        <p:txBody>
          <a:bodyPr vert="horz" wrap="square" lIns="0" tIns="0" rIns="0" bIns="45720" numCol="1" anchor="t" anchorCtr="0" compatLnSpc="1">
            <a:prstTxWarp prst="textNoShape">
              <a:avLst/>
            </a:prstTxWarp>
          </a:bodyPr>
          <a:lstStyle>
            <a:lvl1pPr>
              <a:defRPr sz="850">
                <a:solidFill>
                  <a:schemeClr val="tx1"/>
                </a:solidFill>
                <a:latin typeface="+mn-lt"/>
                <a:cs typeface="Arial" pitchFamily="34" charset="0"/>
              </a:defRPr>
            </a:lvl1pPr>
          </a:lstStyle>
          <a:p>
            <a:pPr>
              <a:defRPr/>
            </a:pPr>
            <a:r>
              <a:rPr lang="en-GB"/>
              <a:t>Footer </a:t>
            </a:r>
            <a:endParaRPr lang="en-GB" dirty="0"/>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otation - Full Screen image">
    <p:spTree>
      <p:nvGrpSpPr>
        <p:cNvPr id="1" name=""/>
        <p:cNvGrpSpPr/>
        <p:nvPr/>
      </p:nvGrpSpPr>
      <p:grpSpPr>
        <a:xfrm>
          <a:off x="0" y="0"/>
          <a:ext cx="0" cy="0"/>
          <a:chOff x="0" y="0"/>
          <a:chExt cx="0" cy="0"/>
        </a:xfrm>
      </p:grpSpPr>
      <p:sp>
        <p:nvSpPr>
          <p:cNvPr id="4" name="Picture Placeholder 3"/>
          <p:cNvSpPr>
            <a:spLocks noGrp="1"/>
          </p:cNvSpPr>
          <p:nvPr>
            <p:ph type="pic" sz="quarter" idx="14"/>
          </p:nvPr>
        </p:nvSpPr>
        <p:spPr>
          <a:xfrm>
            <a:off x="0" y="1"/>
            <a:ext cx="12192000" cy="6858000"/>
          </a:xfrm>
        </p:spPr>
        <p:txBody>
          <a:bodyPr/>
          <a:lstStyle/>
          <a:p>
            <a:endParaRPr lang="en-GB"/>
          </a:p>
        </p:txBody>
      </p:sp>
      <p:sp>
        <p:nvSpPr>
          <p:cNvPr id="8" name="Rectangle 4" descr="Rectangle 4"/>
          <p:cNvSpPr>
            <a:spLocks noGrp="1" noChangeArrowheads="1"/>
          </p:cNvSpPr>
          <p:nvPr>
            <p:ph type="dt" sz="half" idx="2"/>
          </p:nvPr>
        </p:nvSpPr>
        <p:spPr bwMode="auto">
          <a:xfrm>
            <a:off x="9670343" y="6469200"/>
            <a:ext cx="1440000"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marL="0" algn="ctr" defTabSz="1219170" rtl="0" eaLnBrk="1" latinLnBrk="0" hangingPunct="1">
              <a:defRPr lang="en-US" sz="850" kern="1200" smtClean="0">
                <a:solidFill>
                  <a:schemeClr val="tx1"/>
                </a:solidFill>
                <a:latin typeface="+mn-lt"/>
                <a:ea typeface="+mn-ea"/>
                <a:cs typeface="Arial" pitchFamily="34" charset="0"/>
              </a:defRPr>
            </a:lvl1pPr>
          </a:lstStyle>
          <a:p>
            <a:pPr>
              <a:defRPr/>
            </a:pPr>
            <a:r>
              <a:rPr lang="en-GB"/>
              <a:t>Date Month 2016</a:t>
            </a:r>
            <a:endParaRPr lang="en-GB" dirty="0"/>
          </a:p>
        </p:txBody>
      </p:sp>
      <p:sp>
        <p:nvSpPr>
          <p:cNvPr id="14" name="Rectangle 6" descr="Rectangle 6"/>
          <p:cNvSpPr>
            <a:spLocks noGrp="1" noChangeArrowheads="1"/>
          </p:cNvSpPr>
          <p:nvPr>
            <p:ph type="sldNum" sz="quarter" idx="4"/>
          </p:nvPr>
        </p:nvSpPr>
        <p:spPr bwMode="auto">
          <a:xfrm>
            <a:off x="11324177" y="6469199"/>
            <a:ext cx="355564"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algn="r">
              <a:defRPr sz="850">
                <a:solidFill>
                  <a:schemeClr val="tx1"/>
                </a:solidFill>
                <a:latin typeface="+mn-lt"/>
                <a:cs typeface="Arial" pitchFamily="34" charset="0"/>
              </a:defRPr>
            </a:lvl1pPr>
          </a:lstStyle>
          <a:p>
            <a:fld id="{D32BAE6A-B452-4007-8177-56DD051636F9}" type="slidenum">
              <a:rPr lang="en-GB" smtClean="0"/>
              <a:pPr/>
              <a:t>‹#›</a:t>
            </a:fld>
            <a:endParaRPr lang="en-GB" dirty="0"/>
          </a:p>
        </p:txBody>
      </p:sp>
      <p:sp>
        <p:nvSpPr>
          <p:cNvPr id="16" name="Rectangle 5"/>
          <p:cNvSpPr>
            <a:spLocks noGrp="1" noChangeArrowheads="1"/>
          </p:cNvSpPr>
          <p:nvPr>
            <p:ph type="ftr" sz="quarter" idx="3"/>
          </p:nvPr>
        </p:nvSpPr>
        <p:spPr bwMode="auto">
          <a:xfrm>
            <a:off x="3878344" y="6469199"/>
            <a:ext cx="4435312" cy="237600"/>
          </a:xfrm>
          <a:prstGeom prst="rect">
            <a:avLst/>
          </a:prstGeom>
          <a:noFill/>
          <a:ln w="9525">
            <a:noFill/>
            <a:miter lim="800000"/>
            <a:headEnd/>
            <a:tailEnd/>
          </a:ln>
          <a:effectLst/>
        </p:spPr>
        <p:txBody>
          <a:bodyPr vert="horz" wrap="square" lIns="0" tIns="0" rIns="0" bIns="45720" numCol="1" anchor="t" anchorCtr="0" compatLnSpc="1">
            <a:prstTxWarp prst="textNoShape">
              <a:avLst/>
            </a:prstTxWarp>
          </a:bodyPr>
          <a:lstStyle>
            <a:lvl1pPr>
              <a:defRPr sz="850">
                <a:solidFill>
                  <a:schemeClr val="tx1"/>
                </a:solidFill>
                <a:latin typeface="+mn-lt"/>
                <a:cs typeface="Arial" pitchFamily="34" charset="0"/>
              </a:defRPr>
            </a:lvl1pPr>
          </a:lstStyle>
          <a:p>
            <a:pPr>
              <a:defRPr/>
            </a:pPr>
            <a:r>
              <a:rPr lang="en-GB"/>
              <a:t>Footer </a:t>
            </a:r>
            <a:endParaRPr lang="en-GB" dirty="0"/>
          </a:p>
        </p:txBody>
      </p:sp>
      <p:sp>
        <p:nvSpPr>
          <p:cNvPr id="3" name="Text Placeholder 2"/>
          <p:cNvSpPr>
            <a:spLocks noGrp="1"/>
          </p:cNvSpPr>
          <p:nvPr>
            <p:ph type="body" sz="quarter" idx="13"/>
          </p:nvPr>
        </p:nvSpPr>
        <p:spPr>
          <a:xfrm>
            <a:off x="513180" y="1438480"/>
            <a:ext cx="11166562" cy="2861742"/>
          </a:xfrm>
        </p:spPr>
        <p:txBody>
          <a:bodyPr/>
          <a:lstStyle>
            <a:lvl1pPr>
              <a:lnSpc>
                <a:spcPct val="110000"/>
              </a:lnSpc>
              <a:defRPr lang="en-US" sz="3400" b="1" kern="1200" dirty="0" smtClean="0">
                <a:solidFill>
                  <a:schemeClr val="tx1"/>
                </a:solidFill>
                <a:latin typeface="+mj-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1313662350"/>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Q&amp;A new">
    <p:spTree>
      <p:nvGrpSpPr>
        <p:cNvPr id="1" name=""/>
        <p:cNvGrpSpPr/>
        <p:nvPr/>
      </p:nvGrpSpPr>
      <p:grpSpPr>
        <a:xfrm>
          <a:off x="0" y="0"/>
          <a:ext cx="0" cy="0"/>
          <a:chOff x="0" y="0"/>
          <a:chExt cx="0" cy="0"/>
        </a:xfrm>
      </p:grpSpPr>
      <p:sp>
        <p:nvSpPr>
          <p:cNvPr id="22" name="Rectangle 21"/>
          <p:cNvSpPr/>
          <p:nvPr userDrawn="1"/>
        </p:nvSpPr>
        <p:spPr bwMode="gray">
          <a:xfrm>
            <a:off x="1" y="4313784"/>
            <a:ext cx="12192000" cy="2544215"/>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solidFill>
                <a:schemeClr val="bg1"/>
              </a:solidFill>
            </a:endParaRPr>
          </a:p>
        </p:txBody>
      </p:sp>
      <p:sp>
        <p:nvSpPr>
          <p:cNvPr id="23" name="Rectangle 22"/>
          <p:cNvSpPr/>
          <p:nvPr userDrawn="1"/>
        </p:nvSpPr>
        <p:spPr bwMode="gray">
          <a:xfrm>
            <a:off x="761993" y="1524000"/>
            <a:ext cx="1269984" cy="75600"/>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24" name="Title 1"/>
          <p:cNvSpPr>
            <a:spLocks noGrp="1"/>
          </p:cNvSpPr>
          <p:nvPr>
            <p:ph type="title"/>
          </p:nvPr>
        </p:nvSpPr>
        <p:spPr>
          <a:xfrm>
            <a:off x="763200" y="2636980"/>
            <a:ext cx="5187472" cy="1362075"/>
          </a:xfrm>
          <a:prstGeom prst="rect">
            <a:avLst/>
          </a:prstGeom>
        </p:spPr>
        <p:txBody>
          <a:bodyPr lIns="0" tIns="0" rIns="0" bIns="0"/>
          <a:lstStyle>
            <a:lvl1pPr algn="l">
              <a:defRPr sz="1400" b="0" cap="none" baseline="0">
                <a:solidFill>
                  <a:schemeClr val="tx1"/>
                </a:solidFill>
                <a:latin typeface="+mj-lt"/>
              </a:defRPr>
            </a:lvl1pPr>
          </a:lstStyle>
          <a:p>
            <a:r>
              <a:rPr lang="en-GB" dirty="0"/>
              <a:t>Click to edit Master title style</a:t>
            </a:r>
          </a:p>
        </p:txBody>
      </p:sp>
      <p:sp>
        <p:nvSpPr>
          <p:cNvPr id="25" name="Text Placeholder 2"/>
          <p:cNvSpPr>
            <a:spLocks noGrp="1"/>
          </p:cNvSpPr>
          <p:nvPr>
            <p:ph type="body" idx="1"/>
          </p:nvPr>
        </p:nvSpPr>
        <p:spPr>
          <a:xfrm>
            <a:off x="763200" y="1696947"/>
            <a:ext cx="6375761" cy="821230"/>
          </a:xfrm>
          <a:prstGeom prst="rect">
            <a:avLst/>
          </a:prstGeom>
        </p:spPr>
        <p:txBody>
          <a:bodyPr lIns="0" tIns="0" rIns="0" bIns="0" anchor="t" anchorCtr="0"/>
          <a:lstStyle>
            <a:lvl1pPr marL="0" indent="0">
              <a:lnSpc>
                <a:spcPct val="100000"/>
              </a:lnSpc>
              <a:spcAft>
                <a:spcPts val="0"/>
              </a:spcAft>
              <a:buNone/>
              <a:defRPr sz="2800" b="0" cap="none" baseline="0">
                <a:solidFill>
                  <a:schemeClr val="tx1"/>
                </a:solidFill>
                <a:latin typeface="+mj-lt"/>
              </a:defRPr>
            </a:lvl1pPr>
            <a:lvl2pPr marL="609585" indent="0">
              <a:buNone/>
              <a:defRPr sz="2400"/>
            </a:lvl2pPr>
            <a:lvl3pPr marL="1219170" indent="0">
              <a:buNone/>
              <a:defRPr sz="2133"/>
            </a:lvl3pPr>
            <a:lvl4pPr marL="1828754" indent="0">
              <a:buNone/>
              <a:defRPr sz="1867"/>
            </a:lvl4pPr>
            <a:lvl5pPr marL="2438339" indent="0">
              <a:buNone/>
              <a:defRPr sz="1867"/>
            </a:lvl5pPr>
            <a:lvl6pPr marL="3047924" indent="0">
              <a:buNone/>
              <a:defRPr sz="1867"/>
            </a:lvl6pPr>
            <a:lvl7pPr marL="3657509" indent="0">
              <a:buNone/>
              <a:defRPr sz="1867"/>
            </a:lvl7pPr>
            <a:lvl8pPr marL="4267093" indent="0">
              <a:buNone/>
              <a:defRPr sz="1867"/>
            </a:lvl8pPr>
            <a:lvl9pPr marL="4876678" indent="0">
              <a:buNone/>
              <a:defRPr sz="1867"/>
            </a:lvl9pPr>
          </a:lstStyle>
          <a:p>
            <a:pPr lvl="0"/>
            <a:r>
              <a:rPr lang="en-GB" dirty="0"/>
              <a:t>Click to edit Master text styles</a:t>
            </a:r>
          </a:p>
        </p:txBody>
      </p:sp>
      <p:sp>
        <p:nvSpPr>
          <p:cNvPr id="26" name="Rectangle 4" descr="Rectangle 4"/>
          <p:cNvSpPr>
            <a:spLocks noGrp="1" noChangeArrowheads="1"/>
          </p:cNvSpPr>
          <p:nvPr>
            <p:ph type="dt" sz="half" idx="2"/>
          </p:nvPr>
        </p:nvSpPr>
        <p:spPr bwMode="auto">
          <a:xfrm>
            <a:off x="9670343" y="6469200"/>
            <a:ext cx="1440000"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marL="0" algn="ctr" defTabSz="1219170" rtl="0" eaLnBrk="1" latinLnBrk="0" hangingPunct="1">
              <a:defRPr lang="en-US" sz="850" kern="1200" smtClean="0">
                <a:solidFill>
                  <a:schemeClr val="tx1"/>
                </a:solidFill>
                <a:latin typeface="+mn-lt"/>
                <a:ea typeface="+mn-ea"/>
                <a:cs typeface="Arial" pitchFamily="34" charset="0"/>
              </a:defRPr>
            </a:lvl1pPr>
          </a:lstStyle>
          <a:p>
            <a:pPr>
              <a:defRPr/>
            </a:pPr>
            <a:r>
              <a:rPr lang="en-GB"/>
              <a:t>Date Month 2016</a:t>
            </a:r>
            <a:endParaRPr lang="en-GB" dirty="0"/>
          </a:p>
        </p:txBody>
      </p:sp>
      <p:sp>
        <p:nvSpPr>
          <p:cNvPr id="27" name="Text Box 11" descr="&lt;COMPANY_NAME&gt;"/>
          <p:cNvSpPr txBox="1">
            <a:spLocks noChangeArrowheads="1"/>
          </p:cNvSpPr>
          <p:nvPr userDrawn="1"/>
        </p:nvSpPr>
        <p:spPr bwMode="auto">
          <a:xfrm>
            <a:off x="512259" y="6469199"/>
            <a:ext cx="3360000" cy="237600"/>
          </a:xfrm>
          <a:prstGeom prst="rect">
            <a:avLst/>
          </a:prstGeom>
          <a:noFill/>
          <a:ln w="9525" algn="ctr">
            <a:noFill/>
            <a:miter lim="800000"/>
            <a:headEnd/>
            <a:tailEnd/>
          </a:ln>
          <a:effectLst/>
        </p:spPr>
        <p:txBody>
          <a:bodyPr wrap="none" lIns="0" tIns="0" rIns="0" anchor="t" anchorCtr="0">
            <a:noAutofit/>
          </a:bodyPr>
          <a:lstStyle/>
          <a:p>
            <a:pPr>
              <a:defRPr/>
            </a:pPr>
            <a:r>
              <a:rPr lang="en-GB" sz="850" dirty="0">
                <a:solidFill>
                  <a:schemeClr val="tx1"/>
                </a:solidFill>
                <a:latin typeface="+mn-lt"/>
                <a:cs typeface="Arial" pitchFamily="34" charset="0"/>
              </a:rPr>
              <a:t>Copyright of Shell International</a:t>
            </a:r>
          </a:p>
        </p:txBody>
      </p:sp>
      <p:sp>
        <p:nvSpPr>
          <p:cNvPr id="28" name="Rectangle 6" descr="Rectangle 6"/>
          <p:cNvSpPr>
            <a:spLocks noGrp="1" noChangeArrowheads="1"/>
          </p:cNvSpPr>
          <p:nvPr>
            <p:ph type="sldNum" sz="quarter" idx="4"/>
          </p:nvPr>
        </p:nvSpPr>
        <p:spPr bwMode="auto">
          <a:xfrm>
            <a:off x="11324177" y="6469199"/>
            <a:ext cx="355564"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algn="r">
              <a:defRPr sz="850">
                <a:solidFill>
                  <a:schemeClr val="tx1"/>
                </a:solidFill>
                <a:latin typeface="+mn-lt"/>
                <a:cs typeface="Arial" pitchFamily="34" charset="0"/>
              </a:defRPr>
            </a:lvl1pPr>
          </a:lstStyle>
          <a:p>
            <a:fld id="{D32BAE6A-B452-4007-8177-56DD051636F9}" type="slidenum">
              <a:rPr lang="en-GB" smtClean="0"/>
              <a:pPr/>
              <a:t>‹#›</a:t>
            </a:fld>
            <a:endParaRPr lang="en-GB" dirty="0"/>
          </a:p>
        </p:txBody>
      </p:sp>
      <p:sp>
        <p:nvSpPr>
          <p:cNvPr id="29" name="Rectangle 5"/>
          <p:cNvSpPr>
            <a:spLocks noGrp="1" noChangeArrowheads="1"/>
          </p:cNvSpPr>
          <p:nvPr>
            <p:ph type="ftr" sz="quarter" idx="3"/>
          </p:nvPr>
        </p:nvSpPr>
        <p:spPr bwMode="auto">
          <a:xfrm>
            <a:off x="3878344" y="6469199"/>
            <a:ext cx="4435312" cy="237600"/>
          </a:xfrm>
          <a:prstGeom prst="rect">
            <a:avLst/>
          </a:prstGeom>
          <a:noFill/>
          <a:ln w="9525">
            <a:noFill/>
            <a:miter lim="800000"/>
            <a:headEnd/>
            <a:tailEnd/>
          </a:ln>
          <a:effectLst/>
        </p:spPr>
        <p:txBody>
          <a:bodyPr vert="horz" wrap="square" lIns="0" tIns="0" rIns="0" bIns="45720" numCol="1" anchor="t" anchorCtr="0" compatLnSpc="1">
            <a:prstTxWarp prst="textNoShape">
              <a:avLst/>
            </a:prstTxWarp>
          </a:bodyPr>
          <a:lstStyle>
            <a:lvl1pPr>
              <a:defRPr sz="850">
                <a:solidFill>
                  <a:schemeClr val="tx1"/>
                </a:solidFill>
                <a:latin typeface="+mn-lt"/>
                <a:cs typeface="Arial" pitchFamily="34" charset="0"/>
              </a:defRPr>
            </a:lvl1pPr>
          </a:lstStyle>
          <a:p>
            <a:pPr>
              <a:defRPr/>
            </a:pPr>
            <a:r>
              <a:rPr lang="en-GB"/>
              <a:t>Footer </a:t>
            </a:r>
            <a:endParaRPr lang="en-GB" dirty="0"/>
          </a:p>
        </p:txBody>
      </p:sp>
      <p:grpSp>
        <p:nvGrpSpPr>
          <p:cNvPr id="31" name="Group 30"/>
          <p:cNvGrpSpPr/>
          <p:nvPr userDrawn="1"/>
        </p:nvGrpSpPr>
        <p:grpSpPr bwMode="gray">
          <a:xfrm>
            <a:off x="6450013" y="2557463"/>
            <a:ext cx="5197475" cy="1917700"/>
            <a:chOff x="6450013" y="2557463"/>
            <a:chExt cx="5197475" cy="1917700"/>
          </a:xfrm>
        </p:grpSpPr>
        <p:sp>
          <p:nvSpPr>
            <p:cNvPr id="32" name="Freeform 6"/>
            <p:cNvSpPr>
              <a:spLocks noEditPoints="1"/>
            </p:cNvSpPr>
            <p:nvPr userDrawn="1"/>
          </p:nvSpPr>
          <p:spPr bwMode="gray">
            <a:xfrm>
              <a:off x="6450013" y="2557463"/>
              <a:ext cx="2005013" cy="1917700"/>
            </a:xfrm>
            <a:custGeom>
              <a:avLst/>
              <a:gdLst>
                <a:gd name="T0" fmla="*/ 274 w 346"/>
                <a:gd name="T1" fmla="*/ 331 h 331"/>
                <a:gd name="T2" fmla="*/ 250 w 346"/>
                <a:gd name="T3" fmla="*/ 302 h 331"/>
                <a:gd name="T4" fmla="*/ 167 w 346"/>
                <a:gd name="T5" fmla="*/ 322 h 331"/>
                <a:gd name="T6" fmla="*/ 0 w 346"/>
                <a:gd name="T7" fmla="*/ 156 h 331"/>
                <a:gd name="T8" fmla="*/ 167 w 346"/>
                <a:gd name="T9" fmla="*/ 0 h 331"/>
                <a:gd name="T10" fmla="*/ 334 w 346"/>
                <a:gd name="T11" fmla="*/ 162 h 331"/>
                <a:gd name="T12" fmla="*/ 295 w 346"/>
                <a:gd name="T13" fmla="*/ 268 h 331"/>
                <a:gd name="T14" fmla="*/ 346 w 346"/>
                <a:gd name="T15" fmla="*/ 320 h 331"/>
                <a:gd name="T16" fmla="*/ 274 w 346"/>
                <a:gd name="T17" fmla="*/ 331 h 331"/>
                <a:gd name="T18" fmla="*/ 238 w 346"/>
                <a:gd name="T19" fmla="*/ 207 h 331"/>
                <a:gd name="T20" fmla="*/ 252 w 346"/>
                <a:gd name="T21" fmla="*/ 162 h 331"/>
                <a:gd name="T22" fmla="*/ 167 w 346"/>
                <a:gd name="T23" fmla="*/ 76 h 331"/>
                <a:gd name="T24" fmla="*/ 82 w 346"/>
                <a:gd name="T25" fmla="*/ 156 h 331"/>
                <a:gd name="T26" fmla="*/ 167 w 346"/>
                <a:gd name="T27" fmla="*/ 246 h 331"/>
                <a:gd name="T28" fmla="*/ 191 w 346"/>
                <a:gd name="T29" fmla="*/ 242 h 331"/>
                <a:gd name="T30" fmla="*/ 143 w 346"/>
                <a:gd name="T31" fmla="*/ 194 h 331"/>
                <a:gd name="T32" fmla="*/ 217 w 346"/>
                <a:gd name="T33" fmla="*/ 185 h 331"/>
                <a:gd name="T34" fmla="*/ 238 w 346"/>
                <a:gd name="T35" fmla="*/ 20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6" h="331">
                  <a:moveTo>
                    <a:pt x="274" y="331"/>
                  </a:moveTo>
                  <a:cubicBezTo>
                    <a:pt x="250" y="302"/>
                    <a:pt x="250" y="302"/>
                    <a:pt x="250" y="302"/>
                  </a:cubicBezTo>
                  <a:cubicBezTo>
                    <a:pt x="227" y="316"/>
                    <a:pt x="199" y="322"/>
                    <a:pt x="167" y="322"/>
                  </a:cubicBezTo>
                  <a:cubicBezTo>
                    <a:pt x="70" y="322"/>
                    <a:pt x="0" y="253"/>
                    <a:pt x="0" y="156"/>
                  </a:cubicBezTo>
                  <a:cubicBezTo>
                    <a:pt x="0" y="64"/>
                    <a:pt x="80" y="0"/>
                    <a:pt x="167" y="0"/>
                  </a:cubicBezTo>
                  <a:cubicBezTo>
                    <a:pt x="261" y="0"/>
                    <a:pt x="334" y="64"/>
                    <a:pt x="334" y="162"/>
                  </a:cubicBezTo>
                  <a:cubicBezTo>
                    <a:pt x="334" y="202"/>
                    <a:pt x="320" y="237"/>
                    <a:pt x="295" y="268"/>
                  </a:cubicBezTo>
                  <a:cubicBezTo>
                    <a:pt x="346" y="320"/>
                    <a:pt x="346" y="320"/>
                    <a:pt x="346" y="320"/>
                  </a:cubicBezTo>
                  <a:lnTo>
                    <a:pt x="274" y="331"/>
                  </a:lnTo>
                  <a:close/>
                  <a:moveTo>
                    <a:pt x="238" y="207"/>
                  </a:moveTo>
                  <a:cubicBezTo>
                    <a:pt x="247" y="194"/>
                    <a:pt x="252" y="178"/>
                    <a:pt x="252" y="162"/>
                  </a:cubicBezTo>
                  <a:cubicBezTo>
                    <a:pt x="252" y="117"/>
                    <a:pt x="215" y="76"/>
                    <a:pt x="167" y="76"/>
                  </a:cubicBezTo>
                  <a:cubicBezTo>
                    <a:pt x="121" y="76"/>
                    <a:pt x="82" y="114"/>
                    <a:pt x="82" y="156"/>
                  </a:cubicBezTo>
                  <a:cubicBezTo>
                    <a:pt x="82" y="208"/>
                    <a:pt x="121" y="246"/>
                    <a:pt x="167" y="246"/>
                  </a:cubicBezTo>
                  <a:cubicBezTo>
                    <a:pt x="175" y="246"/>
                    <a:pt x="183" y="245"/>
                    <a:pt x="191" y="242"/>
                  </a:cubicBezTo>
                  <a:cubicBezTo>
                    <a:pt x="143" y="194"/>
                    <a:pt x="143" y="194"/>
                    <a:pt x="143" y="194"/>
                  </a:cubicBezTo>
                  <a:cubicBezTo>
                    <a:pt x="217" y="185"/>
                    <a:pt x="217" y="185"/>
                    <a:pt x="217" y="185"/>
                  </a:cubicBezTo>
                  <a:lnTo>
                    <a:pt x="238" y="20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33" name="Freeform 7"/>
            <p:cNvSpPr>
              <a:spLocks noEditPoints="1"/>
            </p:cNvSpPr>
            <p:nvPr userDrawn="1"/>
          </p:nvSpPr>
          <p:spPr bwMode="gray">
            <a:xfrm>
              <a:off x="8426451" y="2586038"/>
              <a:ext cx="1441450" cy="1814513"/>
            </a:xfrm>
            <a:custGeom>
              <a:avLst/>
              <a:gdLst>
                <a:gd name="T0" fmla="*/ 190 w 249"/>
                <a:gd name="T1" fmla="*/ 257 h 313"/>
                <a:gd name="T2" fmla="*/ 79 w 249"/>
                <a:gd name="T3" fmla="*/ 313 h 313"/>
                <a:gd name="T4" fmla="*/ 0 w 249"/>
                <a:gd name="T5" fmla="*/ 233 h 313"/>
                <a:gd name="T6" fmla="*/ 92 w 249"/>
                <a:gd name="T7" fmla="*/ 124 h 313"/>
                <a:gd name="T8" fmla="*/ 60 w 249"/>
                <a:gd name="T9" fmla="*/ 58 h 313"/>
                <a:gd name="T10" fmla="*/ 119 w 249"/>
                <a:gd name="T11" fmla="*/ 0 h 313"/>
                <a:gd name="T12" fmla="*/ 174 w 249"/>
                <a:gd name="T13" fmla="*/ 56 h 313"/>
                <a:gd name="T14" fmla="*/ 117 w 249"/>
                <a:gd name="T15" fmla="*/ 130 h 313"/>
                <a:gd name="T16" fmla="*/ 192 w 249"/>
                <a:gd name="T17" fmla="*/ 232 h 313"/>
                <a:gd name="T18" fmla="*/ 230 w 249"/>
                <a:gd name="T19" fmla="*/ 190 h 313"/>
                <a:gd name="T20" fmla="*/ 245 w 249"/>
                <a:gd name="T21" fmla="*/ 198 h 313"/>
                <a:gd name="T22" fmla="*/ 203 w 249"/>
                <a:gd name="T23" fmla="*/ 246 h 313"/>
                <a:gd name="T24" fmla="*/ 249 w 249"/>
                <a:gd name="T25" fmla="*/ 307 h 313"/>
                <a:gd name="T26" fmla="*/ 228 w 249"/>
                <a:gd name="T27" fmla="*/ 307 h 313"/>
                <a:gd name="T28" fmla="*/ 190 w 249"/>
                <a:gd name="T29" fmla="*/ 257 h 313"/>
                <a:gd name="T30" fmla="*/ 84 w 249"/>
                <a:gd name="T31" fmla="*/ 152 h 313"/>
                <a:gd name="T32" fmla="*/ 19 w 249"/>
                <a:gd name="T33" fmla="*/ 231 h 313"/>
                <a:gd name="T34" fmla="*/ 79 w 249"/>
                <a:gd name="T35" fmla="*/ 295 h 313"/>
                <a:gd name="T36" fmla="*/ 179 w 249"/>
                <a:gd name="T37" fmla="*/ 242 h 313"/>
                <a:gd name="T38" fmla="*/ 103 w 249"/>
                <a:gd name="T39" fmla="*/ 139 h 313"/>
                <a:gd name="T40" fmla="*/ 84 w 249"/>
                <a:gd name="T41" fmla="*/ 152 h 313"/>
                <a:gd name="T42" fmla="*/ 79 w 249"/>
                <a:gd name="T43" fmla="*/ 60 h 313"/>
                <a:gd name="T44" fmla="*/ 106 w 249"/>
                <a:gd name="T45" fmla="*/ 115 h 313"/>
                <a:gd name="T46" fmla="*/ 154 w 249"/>
                <a:gd name="T47" fmla="*/ 55 h 313"/>
                <a:gd name="T48" fmla="*/ 118 w 249"/>
                <a:gd name="T49" fmla="*/ 18 h 313"/>
                <a:gd name="T50" fmla="*/ 79 w 249"/>
                <a:gd name="T51" fmla="*/ 6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49" h="313">
                  <a:moveTo>
                    <a:pt x="190" y="257"/>
                  </a:moveTo>
                  <a:cubicBezTo>
                    <a:pt x="156" y="285"/>
                    <a:pt x="118" y="313"/>
                    <a:pt x="79" y="313"/>
                  </a:cubicBezTo>
                  <a:cubicBezTo>
                    <a:pt x="34" y="313"/>
                    <a:pt x="0" y="277"/>
                    <a:pt x="0" y="233"/>
                  </a:cubicBezTo>
                  <a:cubicBezTo>
                    <a:pt x="0" y="181"/>
                    <a:pt x="50" y="150"/>
                    <a:pt x="92" y="124"/>
                  </a:cubicBezTo>
                  <a:cubicBezTo>
                    <a:pt x="78" y="104"/>
                    <a:pt x="60" y="84"/>
                    <a:pt x="60" y="58"/>
                  </a:cubicBezTo>
                  <a:cubicBezTo>
                    <a:pt x="60" y="26"/>
                    <a:pt x="87" y="0"/>
                    <a:pt x="119" y="0"/>
                  </a:cubicBezTo>
                  <a:cubicBezTo>
                    <a:pt x="150" y="0"/>
                    <a:pt x="174" y="25"/>
                    <a:pt x="174" y="56"/>
                  </a:cubicBezTo>
                  <a:cubicBezTo>
                    <a:pt x="174" y="90"/>
                    <a:pt x="146" y="110"/>
                    <a:pt x="117" y="130"/>
                  </a:cubicBezTo>
                  <a:cubicBezTo>
                    <a:pt x="192" y="232"/>
                    <a:pt x="192" y="232"/>
                    <a:pt x="192" y="232"/>
                  </a:cubicBezTo>
                  <a:cubicBezTo>
                    <a:pt x="230" y="190"/>
                    <a:pt x="230" y="190"/>
                    <a:pt x="230" y="190"/>
                  </a:cubicBezTo>
                  <a:cubicBezTo>
                    <a:pt x="245" y="198"/>
                    <a:pt x="245" y="198"/>
                    <a:pt x="245" y="198"/>
                  </a:cubicBezTo>
                  <a:cubicBezTo>
                    <a:pt x="203" y="246"/>
                    <a:pt x="203" y="246"/>
                    <a:pt x="203" y="246"/>
                  </a:cubicBezTo>
                  <a:cubicBezTo>
                    <a:pt x="249" y="307"/>
                    <a:pt x="249" y="307"/>
                    <a:pt x="249" y="307"/>
                  </a:cubicBezTo>
                  <a:cubicBezTo>
                    <a:pt x="228" y="307"/>
                    <a:pt x="228" y="307"/>
                    <a:pt x="228" y="307"/>
                  </a:cubicBezTo>
                  <a:lnTo>
                    <a:pt x="190" y="257"/>
                  </a:lnTo>
                  <a:close/>
                  <a:moveTo>
                    <a:pt x="84" y="152"/>
                  </a:moveTo>
                  <a:cubicBezTo>
                    <a:pt x="55" y="170"/>
                    <a:pt x="19" y="193"/>
                    <a:pt x="19" y="231"/>
                  </a:cubicBezTo>
                  <a:cubicBezTo>
                    <a:pt x="19" y="265"/>
                    <a:pt x="44" y="295"/>
                    <a:pt x="79" y="295"/>
                  </a:cubicBezTo>
                  <a:cubicBezTo>
                    <a:pt x="114" y="295"/>
                    <a:pt x="151" y="265"/>
                    <a:pt x="179" y="242"/>
                  </a:cubicBezTo>
                  <a:cubicBezTo>
                    <a:pt x="103" y="139"/>
                    <a:pt x="103" y="139"/>
                    <a:pt x="103" y="139"/>
                  </a:cubicBezTo>
                  <a:lnTo>
                    <a:pt x="84" y="152"/>
                  </a:lnTo>
                  <a:close/>
                  <a:moveTo>
                    <a:pt x="79" y="60"/>
                  </a:moveTo>
                  <a:cubicBezTo>
                    <a:pt x="79" y="81"/>
                    <a:pt x="95" y="97"/>
                    <a:pt x="106" y="115"/>
                  </a:cubicBezTo>
                  <a:cubicBezTo>
                    <a:pt x="127" y="99"/>
                    <a:pt x="154" y="86"/>
                    <a:pt x="154" y="55"/>
                  </a:cubicBezTo>
                  <a:cubicBezTo>
                    <a:pt x="154" y="35"/>
                    <a:pt x="138" y="18"/>
                    <a:pt x="118" y="18"/>
                  </a:cubicBezTo>
                  <a:cubicBezTo>
                    <a:pt x="96" y="18"/>
                    <a:pt x="79" y="39"/>
                    <a:pt x="79" y="6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35" name="Freeform 8"/>
            <p:cNvSpPr>
              <a:spLocks noEditPoints="1"/>
            </p:cNvSpPr>
            <p:nvPr userDrawn="1"/>
          </p:nvSpPr>
          <p:spPr bwMode="gray">
            <a:xfrm>
              <a:off x="9821863" y="2614613"/>
              <a:ext cx="1825625" cy="1751013"/>
            </a:xfrm>
            <a:custGeom>
              <a:avLst/>
              <a:gdLst>
                <a:gd name="T0" fmla="*/ 380 w 1150"/>
                <a:gd name="T1" fmla="*/ 913 h 1103"/>
                <a:gd name="T2" fmla="*/ 303 w 1150"/>
                <a:gd name="T3" fmla="*/ 1103 h 1103"/>
                <a:gd name="T4" fmla="*/ 0 w 1150"/>
                <a:gd name="T5" fmla="*/ 1103 h 1103"/>
                <a:gd name="T6" fmla="*/ 424 w 1150"/>
                <a:gd name="T7" fmla="*/ 0 h 1103"/>
                <a:gd name="T8" fmla="*/ 734 w 1150"/>
                <a:gd name="T9" fmla="*/ 0 h 1103"/>
                <a:gd name="T10" fmla="*/ 1150 w 1150"/>
                <a:gd name="T11" fmla="*/ 1103 h 1103"/>
                <a:gd name="T12" fmla="*/ 843 w 1150"/>
                <a:gd name="T13" fmla="*/ 1103 h 1103"/>
                <a:gd name="T14" fmla="*/ 774 w 1150"/>
                <a:gd name="T15" fmla="*/ 913 h 1103"/>
                <a:gd name="T16" fmla="*/ 380 w 1150"/>
                <a:gd name="T17" fmla="*/ 913 h 1103"/>
                <a:gd name="T18" fmla="*/ 581 w 1150"/>
                <a:gd name="T19" fmla="*/ 344 h 1103"/>
                <a:gd name="T20" fmla="*/ 577 w 1150"/>
                <a:gd name="T21" fmla="*/ 344 h 1103"/>
                <a:gd name="T22" fmla="*/ 456 w 1150"/>
                <a:gd name="T23" fmla="*/ 694 h 1103"/>
                <a:gd name="T24" fmla="*/ 697 w 1150"/>
                <a:gd name="T25" fmla="*/ 694 h 1103"/>
                <a:gd name="T26" fmla="*/ 581 w 1150"/>
                <a:gd name="T27" fmla="*/ 344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50" h="1103">
                  <a:moveTo>
                    <a:pt x="380" y="913"/>
                  </a:moveTo>
                  <a:lnTo>
                    <a:pt x="303" y="1103"/>
                  </a:lnTo>
                  <a:lnTo>
                    <a:pt x="0" y="1103"/>
                  </a:lnTo>
                  <a:lnTo>
                    <a:pt x="424" y="0"/>
                  </a:lnTo>
                  <a:lnTo>
                    <a:pt x="734" y="0"/>
                  </a:lnTo>
                  <a:lnTo>
                    <a:pt x="1150" y="1103"/>
                  </a:lnTo>
                  <a:lnTo>
                    <a:pt x="843" y="1103"/>
                  </a:lnTo>
                  <a:lnTo>
                    <a:pt x="774" y="913"/>
                  </a:lnTo>
                  <a:lnTo>
                    <a:pt x="380" y="913"/>
                  </a:lnTo>
                  <a:close/>
                  <a:moveTo>
                    <a:pt x="581" y="344"/>
                  </a:moveTo>
                  <a:lnTo>
                    <a:pt x="577" y="344"/>
                  </a:lnTo>
                  <a:lnTo>
                    <a:pt x="456" y="694"/>
                  </a:lnTo>
                  <a:lnTo>
                    <a:pt x="697" y="694"/>
                  </a:lnTo>
                  <a:lnTo>
                    <a:pt x="581" y="34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8" name="Rectangle 5"/>
          <p:cNvSpPr>
            <a:spLocks noGrp="1" noChangeArrowheads="1"/>
          </p:cNvSpPr>
          <p:nvPr>
            <p:ph type="ftr" sz="quarter" idx="3"/>
          </p:nvPr>
        </p:nvSpPr>
        <p:spPr bwMode="auto">
          <a:xfrm>
            <a:off x="3878344" y="6469199"/>
            <a:ext cx="4435312" cy="237600"/>
          </a:xfrm>
          <a:prstGeom prst="rect">
            <a:avLst/>
          </a:prstGeom>
          <a:noFill/>
          <a:ln w="9525">
            <a:noFill/>
            <a:miter lim="800000"/>
            <a:headEnd/>
            <a:tailEnd/>
          </a:ln>
          <a:effectLst/>
        </p:spPr>
        <p:txBody>
          <a:bodyPr vert="horz" wrap="square" lIns="0" tIns="0" rIns="0" bIns="45720" numCol="1" anchor="t" anchorCtr="0" compatLnSpc="1">
            <a:prstTxWarp prst="textNoShape">
              <a:avLst/>
            </a:prstTxWarp>
          </a:bodyPr>
          <a:lstStyle>
            <a:lvl1pPr>
              <a:defRPr sz="850">
                <a:solidFill>
                  <a:schemeClr val="tx1"/>
                </a:solidFill>
                <a:latin typeface="+mn-lt"/>
                <a:cs typeface="Arial" pitchFamily="34" charset="0"/>
              </a:defRPr>
            </a:lvl1pPr>
          </a:lstStyle>
          <a:p>
            <a:pPr>
              <a:defRPr/>
            </a:pPr>
            <a:r>
              <a:rPr lang="en-GB"/>
              <a:t>Footer </a:t>
            </a:r>
            <a:endParaRPr lang="en-GB" dirty="0"/>
          </a:p>
        </p:txBody>
      </p:sp>
      <p:sp>
        <p:nvSpPr>
          <p:cNvPr id="10" name="Rectangle 4" descr="Rectangle 4"/>
          <p:cNvSpPr>
            <a:spLocks noGrp="1" noChangeArrowheads="1"/>
          </p:cNvSpPr>
          <p:nvPr>
            <p:ph type="dt" sz="half" idx="2"/>
          </p:nvPr>
        </p:nvSpPr>
        <p:spPr bwMode="auto">
          <a:xfrm>
            <a:off x="9670343" y="6469200"/>
            <a:ext cx="1440000"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marL="0" algn="ctr" defTabSz="1219170" rtl="0" eaLnBrk="1" latinLnBrk="0" hangingPunct="1">
              <a:defRPr lang="en-US" sz="850" kern="1200" smtClean="0">
                <a:solidFill>
                  <a:schemeClr val="tx1"/>
                </a:solidFill>
                <a:latin typeface="+mn-lt"/>
                <a:ea typeface="+mn-ea"/>
                <a:cs typeface="Arial" pitchFamily="34" charset="0"/>
              </a:defRPr>
            </a:lvl1pPr>
          </a:lstStyle>
          <a:p>
            <a:pPr>
              <a:defRPr/>
            </a:pPr>
            <a:r>
              <a:rPr lang="en-GB"/>
              <a:t>Date Month 2016</a:t>
            </a:r>
            <a:endParaRPr lang="en-GB" dirty="0"/>
          </a:p>
        </p:txBody>
      </p:sp>
      <p:sp>
        <p:nvSpPr>
          <p:cNvPr id="11" name="Rectangle 6" descr="Rectangle 6"/>
          <p:cNvSpPr>
            <a:spLocks noGrp="1" noChangeArrowheads="1"/>
          </p:cNvSpPr>
          <p:nvPr>
            <p:ph type="sldNum" sz="quarter" idx="4"/>
          </p:nvPr>
        </p:nvSpPr>
        <p:spPr bwMode="auto">
          <a:xfrm>
            <a:off x="11324177" y="6469199"/>
            <a:ext cx="355564"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algn="r">
              <a:defRPr sz="850">
                <a:solidFill>
                  <a:schemeClr val="tx1"/>
                </a:solidFill>
                <a:latin typeface="+mn-lt"/>
                <a:cs typeface="Arial" pitchFamily="34" charset="0"/>
              </a:defRPr>
            </a:lvl1pPr>
          </a:lstStyle>
          <a:p>
            <a:fld id="{D32BAE6A-B452-4007-8177-56DD051636F9}" type="slidenum">
              <a:rPr lang="en-GB" smtClean="0"/>
              <a:pPr/>
              <a:t>‹#›</a:t>
            </a:fld>
            <a:endParaRPr lang="en-GB" dirty="0"/>
          </a:p>
        </p:txBody>
      </p:sp>
      <p:sp>
        <p:nvSpPr>
          <p:cNvPr id="12" name="Text Box 11" descr="&lt;COMPANY_NAME&gt;&#10;"/>
          <p:cNvSpPr txBox="1">
            <a:spLocks noChangeArrowheads="1"/>
          </p:cNvSpPr>
          <p:nvPr userDrawn="1"/>
        </p:nvSpPr>
        <p:spPr bwMode="auto">
          <a:xfrm>
            <a:off x="512259" y="6469199"/>
            <a:ext cx="3360000" cy="237600"/>
          </a:xfrm>
          <a:prstGeom prst="rect">
            <a:avLst/>
          </a:prstGeom>
          <a:noFill/>
          <a:ln w="9525" algn="ctr">
            <a:noFill/>
            <a:miter lim="800000"/>
            <a:headEnd/>
            <a:tailEnd/>
          </a:ln>
          <a:effectLst/>
        </p:spPr>
        <p:txBody>
          <a:bodyPr wrap="none" lIns="0" tIns="0" rIns="0" anchor="t" anchorCtr="0">
            <a:noAutofit/>
          </a:bodyPr>
          <a:lstStyle/>
          <a:p>
            <a:pPr>
              <a:defRPr/>
            </a:pPr>
            <a:r>
              <a:rPr lang="en-GB" sz="850" dirty="0">
                <a:solidFill>
                  <a:schemeClr val="tx1"/>
                </a:solidFill>
                <a:latin typeface="+mn-lt"/>
                <a:cs typeface="Arial" pitchFamily="34" charset="0"/>
              </a:rPr>
              <a:t>Copyright of Shell International</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 Option 2">
    <p:spTree>
      <p:nvGrpSpPr>
        <p:cNvPr id="1" name=""/>
        <p:cNvGrpSpPr/>
        <p:nvPr/>
      </p:nvGrpSpPr>
      <p:grpSpPr>
        <a:xfrm>
          <a:off x="0" y="0"/>
          <a:ext cx="0" cy="0"/>
          <a:chOff x="0" y="0"/>
          <a:chExt cx="0" cy="0"/>
        </a:xfrm>
      </p:grpSpPr>
      <p:sp>
        <p:nvSpPr>
          <p:cNvPr id="19" name="Rectangle 18"/>
          <p:cNvSpPr/>
          <p:nvPr userDrawn="1"/>
        </p:nvSpPr>
        <p:spPr bwMode="gray">
          <a:xfrm>
            <a:off x="0" y="4313786"/>
            <a:ext cx="12191999" cy="2544214"/>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solidFill>
                <a:schemeClr val="bg1"/>
              </a:solidFill>
            </a:endParaRPr>
          </a:p>
        </p:txBody>
      </p:sp>
      <p:sp>
        <p:nvSpPr>
          <p:cNvPr id="20" name="Rectangle 2"/>
          <p:cNvSpPr>
            <a:spLocks noGrp="1" noChangeArrowheads="1"/>
          </p:cNvSpPr>
          <p:nvPr>
            <p:ph type="ctrTitle"/>
          </p:nvPr>
        </p:nvSpPr>
        <p:spPr>
          <a:xfrm>
            <a:off x="1779490" y="960120"/>
            <a:ext cx="9899747" cy="1584041"/>
          </a:xfrm>
          <a:noFill/>
        </p:spPr>
        <p:txBody>
          <a:bodyPr lIns="0" tIns="0" rIns="0"/>
          <a:lstStyle>
            <a:lvl1pPr>
              <a:lnSpc>
                <a:spcPct val="110000"/>
              </a:lnSpc>
              <a:defRPr sz="2800" b="0" kern="1200" cap="none" spc="0" baseline="0">
                <a:solidFill>
                  <a:schemeClr val="tx1"/>
                </a:solidFill>
                <a:latin typeface="+mj-lt"/>
                <a:cs typeface="Arial" pitchFamily="34" charset="0"/>
              </a:defRPr>
            </a:lvl1pPr>
          </a:lstStyle>
          <a:p>
            <a:r>
              <a:rPr lang="en-GB" dirty="0"/>
              <a:t>Click to edit Master title style</a:t>
            </a:r>
          </a:p>
        </p:txBody>
      </p:sp>
      <p:sp>
        <p:nvSpPr>
          <p:cNvPr id="21" name="Rectangle 3"/>
          <p:cNvSpPr>
            <a:spLocks noGrp="1" noChangeArrowheads="1"/>
          </p:cNvSpPr>
          <p:nvPr>
            <p:ph type="subTitle" idx="1"/>
          </p:nvPr>
        </p:nvSpPr>
        <p:spPr>
          <a:xfrm>
            <a:off x="1779490" y="3310197"/>
            <a:ext cx="4831323" cy="749808"/>
          </a:xfrm>
        </p:spPr>
        <p:txBody>
          <a:bodyPr anchor="b" anchorCtr="0"/>
          <a:lstStyle>
            <a:lvl1pPr marL="0" indent="0">
              <a:lnSpc>
                <a:spcPct val="100000"/>
              </a:lnSpc>
              <a:spcBef>
                <a:spcPct val="0"/>
              </a:spcBef>
              <a:spcAft>
                <a:spcPts val="0"/>
              </a:spcAft>
              <a:buFont typeface="Wingdings" pitchFamily="2" charset="2"/>
              <a:buNone/>
              <a:defRPr sz="1800" baseline="0">
                <a:solidFill>
                  <a:schemeClr val="tx1"/>
                </a:solidFill>
                <a:latin typeface="+mn-lt"/>
                <a:cs typeface="Arial" pitchFamily="34" charset="0"/>
              </a:defRPr>
            </a:lvl1pPr>
          </a:lstStyle>
          <a:p>
            <a:r>
              <a:rPr lang="en-GB" dirty="0"/>
              <a:t>Click to edit Master subtitle style</a:t>
            </a:r>
          </a:p>
        </p:txBody>
      </p:sp>
      <p:sp>
        <p:nvSpPr>
          <p:cNvPr id="22" name="Text Placeholder 31"/>
          <p:cNvSpPr>
            <a:spLocks noGrp="1"/>
          </p:cNvSpPr>
          <p:nvPr>
            <p:ph type="body" sz="quarter" idx="10" hasCustomPrompt="1"/>
          </p:nvPr>
        </p:nvSpPr>
        <p:spPr>
          <a:xfrm>
            <a:off x="1779490" y="4588235"/>
            <a:ext cx="4870924" cy="237600"/>
          </a:xfrm>
        </p:spPr>
        <p:txBody>
          <a:bodyPr anchor="t" anchorCtr="0"/>
          <a:lstStyle>
            <a:lvl1pPr>
              <a:lnSpc>
                <a:spcPct val="100000"/>
              </a:lnSpc>
              <a:buNone/>
              <a:defRPr sz="1400">
                <a:solidFill>
                  <a:schemeClr val="tx1"/>
                </a:solidFill>
                <a:latin typeface="+mj-lt"/>
              </a:defRPr>
            </a:lvl1pPr>
          </a:lstStyle>
          <a:p>
            <a:pPr lvl="0"/>
            <a:r>
              <a:rPr lang="en-GB" dirty="0"/>
              <a:t>Click to insert Author’s Name</a:t>
            </a:r>
          </a:p>
        </p:txBody>
      </p:sp>
      <p:sp>
        <p:nvSpPr>
          <p:cNvPr id="23" name="Text Placeholder 31"/>
          <p:cNvSpPr>
            <a:spLocks noGrp="1"/>
          </p:cNvSpPr>
          <p:nvPr>
            <p:ph type="body" sz="quarter" idx="11" hasCustomPrompt="1"/>
          </p:nvPr>
        </p:nvSpPr>
        <p:spPr>
          <a:xfrm>
            <a:off x="1779490" y="4840063"/>
            <a:ext cx="4870924" cy="489785"/>
          </a:xfrm>
        </p:spPr>
        <p:txBody>
          <a:bodyPr anchor="t" anchorCtr="0"/>
          <a:lstStyle>
            <a:lvl1pPr>
              <a:lnSpc>
                <a:spcPct val="100000"/>
              </a:lnSpc>
              <a:buNone/>
              <a:defRPr sz="1400">
                <a:solidFill>
                  <a:schemeClr val="tx1"/>
                </a:solidFill>
                <a:latin typeface="+mn-lt"/>
              </a:defRPr>
            </a:lvl1pPr>
          </a:lstStyle>
          <a:p>
            <a:pPr lvl="0"/>
            <a:r>
              <a:rPr lang="en-GB" dirty="0"/>
              <a:t>Click to insert Role in Organisation</a:t>
            </a:r>
          </a:p>
        </p:txBody>
      </p:sp>
      <p:sp>
        <p:nvSpPr>
          <p:cNvPr id="30" name="Text Box 11" descr="&lt;COMPANY_NAME&gt;"/>
          <p:cNvSpPr txBox="1">
            <a:spLocks noChangeArrowheads="1"/>
          </p:cNvSpPr>
          <p:nvPr userDrawn="1"/>
        </p:nvSpPr>
        <p:spPr bwMode="auto">
          <a:xfrm>
            <a:off x="512259" y="6469199"/>
            <a:ext cx="3360000" cy="237600"/>
          </a:xfrm>
          <a:prstGeom prst="rect">
            <a:avLst/>
          </a:prstGeom>
          <a:noFill/>
          <a:ln w="9525" algn="ctr">
            <a:noFill/>
            <a:miter lim="800000"/>
            <a:headEnd/>
            <a:tailEnd/>
          </a:ln>
          <a:effectLst/>
        </p:spPr>
        <p:txBody>
          <a:bodyPr wrap="none" lIns="0" tIns="0" rIns="0" anchor="t" anchorCtr="0">
            <a:noAutofit/>
          </a:bodyPr>
          <a:lstStyle/>
          <a:p>
            <a:pPr>
              <a:defRPr/>
            </a:pPr>
            <a:r>
              <a:rPr lang="en-GB" sz="850" dirty="0">
                <a:solidFill>
                  <a:schemeClr val="tx1"/>
                </a:solidFill>
                <a:latin typeface="+mn-lt"/>
                <a:cs typeface="Arial" pitchFamily="34" charset="0"/>
              </a:rPr>
              <a:t>Copyright of Shell International</a:t>
            </a:r>
          </a:p>
        </p:txBody>
      </p:sp>
      <p:sp>
        <p:nvSpPr>
          <p:cNvPr id="31" name="Rectangle 6" descr="Rectangle 6"/>
          <p:cNvSpPr>
            <a:spLocks noGrp="1" noChangeArrowheads="1"/>
          </p:cNvSpPr>
          <p:nvPr>
            <p:ph type="sldNum" sz="quarter" idx="4"/>
          </p:nvPr>
        </p:nvSpPr>
        <p:spPr bwMode="auto">
          <a:xfrm>
            <a:off x="11324177" y="6469199"/>
            <a:ext cx="355564"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algn="r">
              <a:defRPr sz="850">
                <a:solidFill>
                  <a:schemeClr val="tx1"/>
                </a:solidFill>
                <a:latin typeface="+mn-lt"/>
                <a:cs typeface="Arial" pitchFamily="34" charset="0"/>
              </a:defRPr>
            </a:lvl1pPr>
          </a:lstStyle>
          <a:p>
            <a:fld id="{D32BAE6A-B452-4007-8177-56DD051636F9}" type="slidenum">
              <a:rPr lang="en-GB" smtClean="0"/>
              <a:pPr/>
              <a:t>‹#›</a:t>
            </a:fld>
            <a:endParaRPr lang="en-GB" dirty="0"/>
          </a:p>
        </p:txBody>
      </p:sp>
      <p:sp>
        <p:nvSpPr>
          <p:cNvPr id="36" name="Rectangle 35"/>
          <p:cNvSpPr/>
          <p:nvPr userDrawn="1"/>
        </p:nvSpPr>
        <p:spPr bwMode="gray">
          <a:xfrm>
            <a:off x="1778011" y="761998"/>
            <a:ext cx="1269984" cy="76200"/>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solidFill>
                <a:schemeClr val="tx1"/>
              </a:solidFill>
            </a:endParaRPr>
          </a:p>
        </p:txBody>
      </p:sp>
      <p:pic>
        <p:nvPicPr>
          <p:cNvPr id="37" name="Picture 36" descr="PECTEN.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7000" y="645968"/>
            <a:ext cx="1524000" cy="1524000"/>
          </a:xfrm>
          <a:prstGeom prst="rect">
            <a:avLst/>
          </a:prstGeom>
        </p:spPr>
      </p:pic>
      <p:sp>
        <p:nvSpPr>
          <p:cNvPr id="3" name="Picture Placeholder 2"/>
          <p:cNvSpPr>
            <a:spLocks noGrp="1"/>
          </p:cNvSpPr>
          <p:nvPr userDrawn="1">
            <p:ph type="pic" sz="quarter" idx="12"/>
          </p:nvPr>
        </p:nvSpPr>
        <p:spPr>
          <a:xfrm>
            <a:off x="6848418" y="2795384"/>
            <a:ext cx="4830819" cy="3049484"/>
          </a:xfrm>
        </p:spPr>
        <p:txBody>
          <a:bodyPr/>
          <a:lstStyle>
            <a:lvl1pPr>
              <a:defRPr sz="2133"/>
            </a:lvl1pPr>
          </a:lstStyle>
          <a:p>
            <a:endParaRPr lang="en-GB" dirty="0"/>
          </a:p>
        </p:txBody>
      </p:sp>
      <p:sp>
        <p:nvSpPr>
          <p:cNvPr id="112" name="Rectangle 4" descr="Rectangle 4"/>
          <p:cNvSpPr>
            <a:spLocks noGrp="1" noChangeArrowheads="1"/>
          </p:cNvSpPr>
          <p:nvPr>
            <p:ph type="dt" sz="half" idx="2"/>
          </p:nvPr>
        </p:nvSpPr>
        <p:spPr bwMode="auto">
          <a:xfrm>
            <a:off x="9670343" y="6469200"/>
            <a:ext cx="1440000"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marL="0" algn="ctr" defTabSz="1219170" rtl="0" eaLnBrk="1" latinLnBrk="0" hangingPunct="1">
              <a:defRPr lang="en-US" sz="850" kern="1200" smtClean="0">
                <a:solidFill>
                  <a:schemeClr val="tx1"/>
                </a:solidFill>
                <a:latin typeface="+mn-lt"/>
                <a:ea typeface="+mn-ea"/>
                <a:cs typeface="Arial" pitchFamily="34" charset="0"/>
              </a:defRPr>
            </a:lvl1pPr>
          </a:lstStyle>
          <a:p>
            <a:pPr>
              <a:defRPr/>
            </a:pPr>
            <a:r>
              <a:rPr lang="en-GB"/>
              <a:t>Date Month 2016</a:t>
            </a:r>
            <a:endParaRPr lang="en-GB" dirty="0"/>
          </a:p>
        </p:txBody>
      </p:sp>
      <p:sp>
        <p:nvSpPr>
          <p:cNvPr id="113" name="Rectangle 5"/>
          <p:cNvSpPr>
            <a:spLocks noGrp="1" noChangeArrowheads="1"/>
          </p:cNvSpPr>
          <p:nvPr>
            <p:ph type="ftr" sz="quarter" idx="3"/>
          </p:nvPr>
        </p:nvSpPr>
        <p:spPr bwMode="auto">
          <a:xfrm>
            <a:off x="3878344" y="6469199"/>
            <a:ext cx="4435312" cy="237600"/>
          </a:xfrm>
          <a:prstGeom prst="rect">
            <a:avLst/>
          </a:prstGeom>
          <a:noFill/>
          <a:ln w="9525">
            <a:noFill/>
            <a:miter lim="800000"/>
            <a:headEnd/>
            <a:tailEnd/>
          </a:ln>
          <a:effectLst/>
        </p:spPr>
        <p:txBody>
          <a:bodyPr vert="horz" wrap="square" lIns="0" tIns="0" rIns="0" bIns="45720" numCol="1" anchor="t" anchorCtr="0" compatLnSpc="1">
            <a:prstTxWarp prst="textNoShape">
              <a:avLst/>
            </a:prstTxWarp>
          </a:bodyPr>
          <a:lstStyle>
            <a:lvl1pPr>
              <a:defRPr sz="850">
                <a:solidFill>
                  <a:schemeClr val="tx1"/>
                </a:solidFill>
                <a:latin typeface="+mn-lt"/>
                <a:cs typeface="Arial" pitchFamily="34" charset="0"/>
              </a:defRPr>
            </a:lvl1pPr>
          </a:lstStyle>
          <a:p>
            <a:pPr>
              <a:defRPr/>
            </a:pPr>
            <a:r>
              <a:rPr lang="en-GB"/>
              <a:t>Footer </a:t>
            </a:r>
            <a:endParaRPr lang="en-GB" dirty="0"/>
          </a:p>
        </p:txBody>
      </p:sp>
    </p:spTree>
    <p:extLst>
      <p:ext uri="{BB962C8B-B14F-4D97-AF65-F5344CB8AC3E}">
        <p14:creationId xmlns:p14="http://schemas.microsoft.com/office/powerpoint/2010/main" val="3370520605"/>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End Slide (Mandatory)">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45889" y="1278889"/>
            <a:ext cx="4300222" cy="4300222"/>
          </a:xfrm>
          <a:prstGeom prst="rect">
            <a:avLst/>
          </a:prstGeom>
        </p:spPr>
      </p:pic>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 Option 3">
    <p:spTree>
      <p:nvGrpSpPr>
        <p:cNvPr id="1" name=""/>
        <p:cNvGrpSpPr/>
        <p:nvPr/>
      </p:nvGrpSpPr>
      <p:grpSpPr>
        <a:xfrm>
          <a:off x="0" y="0"/>
          <a:ext cx="0" cy="0"/>
          <a:chOff x="0" y="0"/>
          <a:chExt cx="0" cy="0"/>
        </a:xfrm>
      </p:grpSpPr>
      <p:grpSp>
        <p:nvGrpSpPr>
          <p:cNvPr id="2" name="Group 1"/>
          <p:cNvGrpSpPr/>
          <p:nvPr userDrawn="1"/>
        </p:nvGrpSpPr>
        <p:grpSpPr bwMode="gray">
          <a:xfrm>
            <a:off x="744114" y="3556002"/>
            <a:ext cx="6875879" cy="2803523"/>
            <a:chOff x="744114" y="3556002"/>
            <a:chExt cx="6875879" cy="2803523"/>
          </a:xfrm>
        </p:grpSpPr>
        <p:sp>
          <p:nvSpPr>
            <p:cNvPr id="113" name="Rectangle 112"/>
            <p:cNvSpPr/>
            <p:nvPr userDrawn="1"/>
          </p:nvSpPr>
          <p:spPr bwMode="gray">
            <a:xfrm>
              <a:off x="761993" y="3556002"/>
              <a:ext cx="6858000" cy="2803523"/>
            </a:xfrm>
            <a:prstGeom prst="rect">
              <a:avLst/>
            </a:prstGeom>
            <a:solidFill>
              <a:srgbClr val="FFFFFF"/>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110" name="Rectangle 109"/>
            <p:cNvSpPr/>
            <p:nvPr userDrawn="1"/>
          </p:nvSpPr>
          <p:spPr bwMode="gray">
            <a:xfrm>
              <a:off x="2175500" y="3818708"/>
              <a:ext cx="1269984" cy="76200"/>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solidFill>
                  <a:schemeClr val="tx1"/>
                </a:solidFill>
              </a:endParaRPr>
            </a:p>
          </p:txBody>
        </p:sp>
        <p:pic>
          <p:nvPicPr>
            <p:cNvPr id="111" name="Picture 110" descr="PECTEN.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744114" y="3678108"/>
              <a:ext cx="1465237" cy="1465237"/>
            </a:xfrm>
            <a:prstGeom prst="rect">
              <a:avLst/>
            </a:prstGeom>
          </p:spPr>
        </p:pic>
      </p:grpSp>
      <p:sp>
        <p:nvSpPr>
          <p:cNvPr id="3" name="Picture Placeholder 2"/>
          <p:cNvSpPr>
            <a:spLocks noGrp="1"/>
          </p:cNvSpPr>
          <p:nvPr>
            <p:ph type="pic" sz="quarter" idx="12"/>
          </p:nvPr>
        </p:nvSpPr>
        <p:spPr bwMode="auto">
          <a:xfrm>
            <a:off x="-2382" y="1"/>
            <a:ext cx="12194723" cy="4866892"/>
          </a:xfrm>
          <a:custGeom>
            <a:avLst/>
            <a:gdLst>
              <a:gd name="connsiteX0" fmla="*/ 0 w 12192000"/>
              <a:gd name="connsiteY0" fmla="*/ 0 h 4854636"/>
              <a:gd name="connsiteX1" fmla="*/ 12192000 w 12192000"/>
              <a:gd name="connsiteY1" fmla="*/ 0 h 4854636"/>
              <a:gd name="connsiteX2" fmla="*/ 12192000 w 12192000"/>
              <a:gd name="connsiteY2" fmla="*/ 4854636 h 4854636"/>
              <a:gd name="connsiteX3" fmla="*/ 0 w 12192000"/>
              <a:gd name="connsiteY3" fmla="*/ 4854636 h 4854636"/>
              <a:gd name="connsiteX4" fmla="*/ 0 w 12192000"/>
              <a:gd name="connsiteY4" fmla="*/ 0 h 4854636"/>
              <a:gd name="connsiteX0" fmla="*/ 0 w 12192000"/>
              <a:gd name="connsiteY0" fmla="*/ 0 h 4854636"/>
              <a:gd name="connsiteX1" fmla="*/ 12192000 w 12192000"/>
              <a:gd name="connsiteY1" fmla="*/ 0 h 4854636"/>
              <a:gd name="connsiteX2" fmla="*/ 12192000 w 12192000"/>
              <a:gd name="connsiteY2" fmla="*/ 4854636 h 4854636"/>
              <a:gd name="connsiteX3" fmla="*/ 592282 w 12192000"/>
              <a:gd name="connsiteY3" fmla="*/ 4842164 h 4854636"/>
              <a:gd name="connsiteX4" fmla="*/ 0 w 12192000"/>
              <a:gd name="connsiteY4" fmla="*/ 4854636 h 4854636"/>
              <a:gd name="connsiteX5" fmla="*/ 0 w 12192000"/>
              <a:gd name="connsiteY5" fmla="*/ 0 h 4854636"/>
              <a:gd name="connsiteX0" fmla="*/ 0 w 12192000"/>
              <a:gd name="connsiteY0" fmla="*/ 0 h 4888026"/>
              <a:gd name="connsiteX1" fmla="*/ 12192000 w 12192000"/>
              <a:gd name="connsiteY1" fmla="*/ 0 h 4888026"/>
              <a:gd name="connsiteX2" fmla="*/ 12192000 w 12192000"/>
              <a:gd name="connsiteY2" fmla="*/ 4854636 h 4888026"/>
              <a:gd name="connsiteX3" fmla="*/ 592282 w 12192000"/>
              <a:gd name="connsiteY3" fmla="*/ 4842164 h 4888026"/>
              <a:gd name="connsiteX4" fmla="*/ 0 w 12192000"/>
              <a:gd name="connsiteY4" fmla="*/ 4854636 h 4888026"/>
              <a:gd name="connsiteX5" fmla="*/ 0 w 12192000"/>
              <a:gd name="connsiteY5" fmla="*/ 0 h 4888026"/>
              <a:gd name="connsiteX0" fmla="*/ 0 w 12192000"/>
              <a:gd name="connsiteY0" fmla="*/ 0 h 4888026"/>
              <a:gd name="connsiteX1" fmla="*/ 12192000 w 12192000"/>
              <a:gd name="connsiteY1" fmla="*/ 0 h 4888026"/>
              <a:gd name="connsiteX2" fmla="*/ 12192000 w 12192000"/>
              <a:gd name="connsiteY2" fmla="*/ 4854636 h 4888026"/>
              <a:gd name="connsiteX3" fmla="*/ 841664 w 12192000"/>
              <a:gd name="connsiteY3" fmla="*/ 2909455 h 4888026"/>
              <a:gd name="connsiteX4" fmla="*/ 592282 w 12192000"/>
              <a:gd name="connsiteY4" fmla="*/ 4842164 h 4888026"/>
              <a:gd name="connsiteX5" fmla="*/ 0 w 12192000"/>
              <a:gd name="connsiteY5" fmla="*/ 4854636 h 4888026"/>
              <a:gd name="connsiteX6" fmla="*/ 0 w 12192000"/>
              <a:gd name="connsiteY6" fmla="*/ 0 h 4888026"/>
              <a:gd name="connsiteX0" fmla="*/ 0 w 12192000"/>
              <a:gd name="connsiteY0" fmla="*/ 0 h 4982265"/>
              <a:gd name="connsiteX1" fmla="*/ 12192000 w 12192000"/>
              <a:gd name="connsiteY1" fmla="*/ 0 h 4982265"/>
              <a:gd name="connsiteX2" fmla="*/ 12192000 w 12192000"/>
              <a:gd name="connsiteY2" fmla="*/ 4854636 h 4982265"/>
              <a:gd name="connsiteX3" fmla="*/ 7606145 w 12192000"/>
              <a:gd name="connsiteY3" fmla="*/ 3543300 h 4982265"/>
              <a:gd name="connsiteX4" fmla="*/ 841664 w 12192000"/>
              <a:gd name="connsiteY4" fmla="*/ 2909455 h 4982265"/>
              <a:gd name="connsiteX5" fmla="*/ 592282 w 12192000"/>
              <a:gd name="connsiteY5" fmla="*/ 4842164 h 4982265"/>
              <a:gd name="connsiteX6" fmla="*/ 0 w 12192000"/>
              <a:gd name="connsiteY6" fmla="*/ 4854636 h 4982265"/>
              <a:gd name="connsiteX7" fmla="*/ 0 w 12192000"/>
              <a:gd name="connsiteY7" fmla="*/ 0 h 4982265"/>
              <a:gd name="connsiteX0" fmla="*/ 0 w 12192000"/>
              <a:gd name="connsiteY0" fmla="*/ 0 h 5111319"/>
              <a:gd name="connsiteX1" fmla="*/ 12192000 w 12192000"/>
              <a:gd name="connsiteY1" fmla="*/ 0 h 5111319"/>
              <a:gd name="connsiteX2" fmla="*/ 12192000 w 12192000"/>
              <a:gd name="connsiteY2" fmla="*/ 4854636 h 5111319"/>
              <a:gd name="connsiteX3" fmla="*/ 7668491 w 12192000"/>
              <a:gd name="connsiteY3" fmla="*/ 4582391 h 5111319"/>
              <a:gd name="connsiteX4" fmla="*/ 7606145 w 12192000"/>
              <a:gd name="connsiteY4" fmla="*/ 3543300 h 5111319"/>
              <a:gd name="connsiteX5" fmla="*/ 841664 w 12192000"/>
              <a:gd name="connsiteY5" fmla="*/ 2909455 h 5111319"/>
              <a:gd name="connsiteX6" fmla="*/ 592282 w 12192000"/>
              <a:gd name="connsiteY6" fmla="*/ 4842164 h 5111319"/>
              <a:gd name="connsiteX7" fmla="*/ 0 w 12192000"/>
              <a:gd name="connsiteY7" fmla="*/ 4854636 h 5111319"/>
              <a:gd name="connsiteX8" fmla="*/ 0 w 12192000"/>
              <a:gd name="connsiteY8" fmla="*/ 0 h 5111319"/>
              <a:gd name="connsiteX0" fmla="*/ 0 w 12192000"/>
              <a:gd name="connsiteY0" fmla="*/ 0 h 5111319"/>
              <a:gd name="connsiteX1" fmla="*/ 12192000 w 12192000"/>
              <a:gd name="connsiteY1" fmla="*/ 0 h 5111319"/>
              <a:gd name="connsiteX2" fmla="*/ 12192000 w 12192000"/>
              <a:gd name="connsiteY2" fmla="*/ 4854636 h 5111319"/>
              <a:gd name="connsiteX3" fmla="*/ 7668491 w 12192000"/>
              <a:gd name="connsiteY3" fmla="*/ 4582391 h 5111319"/>
              <a:gd name="connsiteX4" fmla="*/ 7606145 w 12192000"/>
              <a:gd name="connsiteY4" fmla="*/ 3543300 h 5111319"/>
              <a:gd name="connsiteX5" fmla="*/ 841664 w 12192000"/>
              <a:gd name="connsiteY5" fmla="*/ 2909455 h 5111319"/>
              <a:gd name="connsiteX6" fmla="*/ 760313 w 12192000"/>
              <a:gd name="connsiteY6" fmla="*/ 4842164 h 5111319"/>
              <a:gd name="connsiteX7" fmla="*/ 0 w 12192000"/>
              <a:gd name="connsiteY7" fmla="*/ 4854636 h 5111319"/>
              <a:gd name="connsiteX8" fmla="*/ 0 w 12192000"/>
              <a:gd name="connsiteY8" fmla="*/ 0 h 5111319"/>
              <a:gd name="connsiteX0" fmla="*/ 0 w 12192000"/>
              <a:gd name="connsiteY0" fmla="*/ 0 h 5111319"/>
              <a:gd name="connsiteX1" fmla="*/ 12192000 w 12192000"/>
              <a:gd name="connsiteY1" fmla="*/ 0 h 5111319"/>
              <a:gd name="connsiteX2" fmla="*/ 12192000 w 12192000"/>
              <a:gd name="connsiteY2" fmla="*/ 4854636 h 5111319"/>
              <a:gd name="connsiteX3" fmla="*/ 7668491 w 12192000"/>
              <a:gd name="connsiteY3" fmla="*/ 4582391 h 5111319"/>
              <a:gd name="connsiteX4" fmla="*/ 7606145 w 12192000"/>
              <a:gd name="connsiteY4" fmla="*/ 3543300 h 5111319"/>
              <a:gd name="connsiteX5" fmla="*/ 841664 w 12192000"/>
              <a:gd name="connsiteY5" fmla="*/ 2909455 h 5111319"/>
              <a:gd name="connsiteX6" fmla="*/ 760313 w 12192000"/>
              <a:gd name="connsiteY6" fmla="*/ 4842164 h 5111319"/>
              <a:gd name="connsiteX7" fmla="*/ 0 w 12192000"/>
              <a:gd name="connsiteY7" fmla="*/ 4854636 h 5111319"/>
              <a:gd name="connsiteX8" fmla="*/ 0 w 12192000"/>
              <a:gd name="connsiteY8" fmla="*/ 0 h 5111319"/>
              <a:gd name="connsiteX0" fmla="*/ 0 w 12192000"/>
              <a:gd name="connsiteY0" fmla="*/ 0 h 5111319"/>
              <a:gd name="connsiteX1" fmla="*/ 12192000 w 12192000"/>
              <a:gd name="connsiteY1" fmla="*/ 0 h 5111319"/>
              <a:gd name="connsiteX2" fmla="*/ 12192000 w 12192000"/>
              <a:gd name="connsiteY2" fmla="*/ 4854636 h 5111319"/>
              <a:gd name="connsiteX3" fmla="*/ 7668491 w 12192000"/>
              <a:gd name="connsiteY3" fmla="*/ 4582391 h 5111319"/>
              <a:gd name="connsiteX4" fmla="*/ 7606145 w 12192000"/>
              <a:gd name="connsiteY4" fmla="*/ 3543300 h 5111319"/>
              <a:gd name="connsiteX5" fmla="*/ 841664 w 12192000"/>
              <a:gd name="connsiteY5" fmla="*/ 2909455 h 5111319"/>
              <a:gd name="connsiteX6" fmla="*/ 760313 w 12192000"/>
              <a:gd name="connsiteY6" fmla="*/ 4842164 h 5111319"/>
              <a:gd name="connsiteX7" fmla="*/ 0 w 12192000"/>
              <a:gd name="connsiteY7" fmla="*/ 4854636 h 5111319"/>
              <a:gd name="connsiteX8" fmla="*/ 0 w 12192000"/>
              <a:gd name="connsiteY8" fmla="*/ 0 h 5111319"/>
              <a:gd name="connsiteX0" fmla="*/ 0 w 12192000"/>
              <a:gd name="connsiteY0" fmla="*/ 0 h 5111319"/>
              <a:gd name="connsiteX1" fmla="*/ 12192000 w 12192000"/>
              <a:gd name="connsiteY1" fmla="*/ 0 h 5111319"/>
              <a:gd name="connsiteX2" fmla="*/ 12192000 w 12192000"/>
              <a:gd name="connsiteY2" fmla="*/ 4854636 h 5111319"/>
              <a:gd name="connsiteX3" fmla="*/ 7668491 w 12192000"/>
              <a:gd name="connsiteY3" fmla="*/ 4582391 h 5111319"/>
              <a:gd name="connsiteX4" fmla="*/ 7606145 w 12192000"/>
              <a:gd name="connsiteY4" fmla="*/ 3543300 h 5111319"/>
              <a:gd name="connsiteX5" fmla="*/ 841664 w 12192000"/>
              <a:gd name="connsiteY5" fmla="*/ 2909455 h 5111319"/>
              <a:gd name="connsiteX6" fmla="*/ 760313 w 12192000"/>
              <a:gd name="connsiteY6" fmla="*/ 4861702 h 5111319"/>
              <a:gd name="connsiteX7" fmla="*/ 0 w 12192000"/>
              <a:gd name="connsiteY7" fmla="*/ 4854636 h 5111319"/>
              <a:gd name="connsiteX8" fmla="*/ 0 w 12192000"/>
              <a:gd name="connsiteY8" fmla="*/ 0 h 5111319"/>
              <a:gd name="connsiteX0" fmla="*/ 0 w 12192000"/>
              <a:gd name="connsiteY0" fmla="*/ 0 h 5111319"/>
              <a:gd name="connsiteX1" fmla="*/ 12192000 w 12192000"/>
              <a:gd name="connsiteY1" fmla="*/ 0 h 5111319"/>
              <a:gd name="connsiteX2" fmla="*/ 12192000 w 12192000"/>
              <a:gd name="connsiteY2" fmla="*/ 4854636 h 5111319"/>
              <a:gd name="connsiteX3" fmla="*/ 7668491 w 12192000"/>
              <a:gd name="connsiteY3" fmla="*/ 4582391 h 5111319"/>
              <a:gd name="connsiteX4" fmla="*/ 7606145 w 12192000"/>
              <a:gd name="connsiteY4" fmla="*/ 3543300 h 5111319"/>
              <a:gd name="connsiteX5" fmla="*/ 841664 w 12192000"/>
              <a:gd name="connsiteY5" fmla="*/ 2909455 h 5111319"/>
              <a:gd name="connsiteX6" fmla="*/ 760313 w 12192000"/>
              <a:gd name="connsiteY6" fmla="*/ 4846071 h 5111319"/>
              <a:gd name="connsiteX7" fmla="*/ 0 w 12192000"/>
              <a:gd name="connsiteY7" fmla="*/ 4854636 h 5111319"/>
              <a:gd name="connsiteX8" fmla="*/ 0 w 12192000"/>
              <a:gd name="connsiteY8" fmla="*/ 0 h 5111319"/>
              <a:gd name="connsiteX0" fmla="*/ 0 w 12192000"/>
              <a:gd name="connsiteY0" fmla="*/ 0 h 5111319"/>
              <a:gd name="connsiteX1" fmla="*/ 12192000 w 12192000"/>
              <a:gd name="connsiteY1" fmla="*/ 0 h 5111319"/>
              <a:gd name="connsiteX2" fmla="*/ 12192000 w 12192000"/>
              <a:gd name="connsiteY2" fmla="*/ 4854636 h 5111319"/>
              <a:gd name="connsiteX3" fmla="*/ 7668491 w 12192000"/>
              <a:gd name="connsiteY3" fmla="*/ 4582391 h 5111319"/>
              <a:gd name="connsiteX4" fmla="*/ 7606145 w 12192000"/>
              <a:gd name="connsiteY4" fmla="*/ 3543300 h 5111319"/>
              <a:gd name="connsiteX5" fmla="*/ 841664 w 12192000"/>
              <a:gd name="connsiteY5" fmla="*/ 2909455 h 5111319"/>
              <a:gd name="connsiteX6" fmla="*/ 760313 w 12192000"/>
              <a:gd name="connsiteY6" fmla="*/ 4857795 h 5111319"/>
              <a:gd name="connsiteX7" fmla="*/ 0 w 12192000"/>
              <a:gd name="connsiteY7" fmla="*/ 4854636 h 5111319"/>
              <a:gd name="connsiteX8" fmla="*/ 0 w 12192000"/>
              <a:gd name="connsiteY8" fmla="*/ 0 h 5111319"/>
              <a:gd name="connsiteX0" fmla="*/ 0 w 12192000"/>
              <a:gd name="connsiteY0" fmla="*/ 0 h 5111319"/>
              <a:gd name="connsiteX1" fmla="*/ 12192000 w 12192000"/>
              <a:gd name="connsiteY1" fmla="*/ 0 h 5111319"/>
              <a:gd name="connsiteX2" fmla="*/ 12192000 w 12192000"/>
              <a:gd name="connsiteY2" fmla="*/ 4854636 h 5111319"/>
              <a:gd name="connsiteX3" fmla="*/ 7668491 w 12192000"/>
              <a:gd name="connsiteY3" fmla="*/ 4582391 h 5111319"/>
              <a:gd name="connsiteX4" fmla="*/ 7606145 w 12192000"/>
              <a:gd name="connsiteY4" fmla="*/ 3543300 h 5111319"/>
              <a:gd name="connsiteX5" fmla="*/ 841664 w 12192000"/>
              <a:gd name="connsiteY5" fmla="*/ 2909455 h 5111319"/>
              <a:gd name="connsiteX6" fmla="*/ 760313 w 12192000"/>
              <a:gd name="connsiteY6" fmla="*/ 4857795 h 5111319"/>
              <a:gd name="connsiteX7" fmla="*/ 0 w 12192000"/>
              <a:gd name="connsiteY7" fmla="*/ 4854636 h 5111319"/>
              <a:gd name="connsiteX8" fmla="*/ 0 w 12192000"/>
              <a:gd name="connsiteY8" fmla="*/ 0 h 5111319"/>
              <a:gd name="connsiteX0" fmla="*/ 0 w 12192000"/>
              <a:gd name="connsiteY0" fmla="*/ 0 h 5111319"/>
              <a:gd name="connsiteX1" fmla="*/ 12192000 w 12192000"/>
              <a:gd name="connsiteY1" fmla="*/ 0 h 5111319"/>
              <a:gd name="connsiteX2" fmla="*/ 12192000 w 12192000"/>
              <a:gd name="connsiteY2" fmla="*/ 4854636 h 5111319"/>
              <a:gd name="connsiteX3" fmla="*/ 7668491 w 12192000"/>
              <a:gd name="connsiteY3" fmla="*/ 4582391 h 5111319"/>
              <a:gd name="connsiteX4" fmla="*/ 7606145 w 12192000"/>
              <a:gd name="connsiteY4" fmla="*/ 3543300 h 5111319"/>
              <a:gd name="connsiteX5" fmla="*/ 748146 w 12192000"/>
              <a:gd name="connsiteY5" fmla="*/ 3564082 h 5111319"/>
              <a:gd name="connsiteX6" fmla="*/ 760313 w 12192000"/>
              <a:gd name="connsiteY6" fmla="*/ 4857795 h 5111319"/>
              <a:gd name="connsiteX7" fmla="*/ 0 w 12192000"/>
              <a:gd name="connsiteY7" fmla="*/ 4854636 h 5111319"/>
              <a:gd name="connsiteX8" fmla="*/ 0 w 12192000"/>
              <a:gd name="connsiteY8" fmla="*/ 0 h 5111319"/>
              <a:gd name="connsiteX0" fmla="*/ 0 w 12192000"/>
              <a:gd name="connsiteY0" fmla="*/ 0 h 5111319"/>
              <a:gd name="connsiteX1" fmla="*/ 12192000 w 12192000"/>
              <a:gd name="connsiteY1" fmla="*/ 0 h 5111319"/>
              <a:gd name="connsiteX2" fmla="*/ 12192000 w 12192000"/>
              <a:gd name="connsiteY2" fmla="*/ 4854636 h 5111319"/>
              <a:gd name="connsiteX3" fmla="*/ 7668491 w 12192000"/>
              <a:gd name="connsiteY3" fmla="*/ 4582391 h 5111319"/>
              <a:gd name="connsiteX4" fmla="*/ 7606145 w 12192000"/>
              <a:gd name="connsiteY4" fmla="*/ 3543300 h 5111319"/>
              <a:gd name="connsiteX5" fmla="*/ 754970 w 12192000"/>
              <a:gd name="connsiteY5" fmla="*/ 3547023 h 5111319"/>
              <a:gd name="connsiteX6" fmla="*/ 760313 w 12192000"/>
              <a:gd name="connsiteY6" fmla="*/ 4857795 h 5111319"/>
              <a:gd name="connsiteX7" fmla="*/ 0 w 12192000"/>
              <a:gd name="connsiteY7" fmla="*/ 4854636 h 5111319"/>
              <a:gd name="connsiteX8" fmla="*/ 0 w 12192000"/>
              <a:gd name="connsiteY8" fmla="*/ 0 h 5111319"/>
              <a:gd name="connsiteX0" fmla="*/ 0 w 12192000"/>
              <a:gd name="connsiteY0" fmla="*/ 0 h 5111319"/>
              <a:gd name="connsiteX1" fmla="*/ 12192000 w 12192000"/>
              <a:gd name="connsiteY1" fmla="*/ 0 h 5111319"/>
              <a:gd name="connsiteX2" fmla="*/ 12192000 w 12192000"/>
              <a:gd name="connsiteY2" fmla="*/ 4854636 h 5111319"/>
              <a:gd name="connsiteX3" fmla="*/ 7668491 w 12192000"/>
              <a:gd name="connsiteY3" fmla="*/ 4582391 h 5111319"/>
              <a:gd name="connsiteX4" fmla="*/ 7606145 w 12192000"/>
              <a:gd name="connsiteY4" fmla="*/ 3543300 h 5111319"/>
              <a:gd name="connsiteX5" fmla="*/ 754970 w 12192000"/>
              <a:gd name="connsiteY5" fmla="*/ 3547023 h 5111319"/>
              <a:gd name="connsiteX6" fmla="*/ 760313 w 12192000"/>
              <a:gd name="connsiteY6" fmla="*/ 4857795 h 5111319"/>
              <a:gd name="connsiteX7" fmla="*/ 0 w 12192000"/>
              <a:gd name="connsiteY7" fmla="*/ 4854636 h 5111319"/>
              <a:gd name="connsiteX8" fmla="*/ 0 w 12192000"/>
              <a:gd name="connsiteY8" fmla="*/ 0 h 5111319"/>
              <a:gd name="connsiteX0" fmla="*/ 0 w 12192000"/>
              <a:gd name="connsiteY0" fmla="*/ 0 h 5111319"/>
              <a:gd name="connsiteX1" fmla="*/ 12192000 w 12192000"/>
              <a:gd name="connsiteY1" fmla="*/ 0 h 5111319"/>
              <a:gd name="connsiteX2" fmla="*/ 12192000 w 12192000"/>
              <a:gd name="connsiteY2" fmla="*/ 4854636 h 5111319"/>
              <a:gd name="connsiteX3" fmla="*/ 7668491 w 12192000"/>
              <a:gd name="connsiteY3" fmla="*/ 4582391 h 5111319"/>
              <a:gd name="connsiteX4" fmla="*/ 7606145 w 12192000"/>
              <a:gd name="connsiteY4" fmla="*/ 3543300 h 5111319"/>
              <a:gd name="connsiteX5" fmla="*/ 754970 w 12192000"/>
              <a:gd name="connsiteY5" fmla="*/ 3547023 h 5111319"/>
              <a:gd name="connsiteX6" fmla="*/ 760313 w 12192000"/>
              <a:gd name="connsiteY6" fmla="*/ 4857795 h 5111319"/>
              <a:gd name="connsiteX7" fmla="*/ 0 w 12192000"/>
              <a:gd name="connsiteY7" fmla="*/ 4854636 h 5111319"/>
              <a:gd name="connsiteX8" fmla="*/ 0 w 12192000"/>
              <a:gd name="connsiteY8" fmla="*/ 0 h 5111319"/>
              <a:gd name="connsiteX0" fmla="*/ 0 w 12192000"/>
              <a:gd name="connsiteY0" fmla="*/ 0 h 5111319"/>
              <a:gd name="connsiteX1" fmla="*/ 12192000 w 12192000"/>
              <a:gd name="connsiteY1" fmla="*/ 0 h 5111319"/>
              <a:gd name="connsiteX2" fmla="*/ 12192000 w 12192000"/>
              <a:gd name="connsiteY2" fmla="*/ 4854636 h 5111319"/>
              <a:gd name="connsiteX3" fmla="*/ 7668491 w 12192000"/>
              <a:gd name="connsiteY3" fmla="*/ 4582391 h 5111319"/>
              <a:gd name="connsiteX4" fmla="*/ 7606145 w 12192000"/>
              <a:gd name="connsiteY4" fmla="*/ 3543300 h 5111319"/>
              <a:gd name="connsiteX5" fmla="*/ 754970 w 12192000"/>
              <a:gd name="connsiteY5" fmla="*/ 3547023 h 5111319"/>
              <a:gd name="connsiteX6" fmla="*/ 760313 w 12192000"/>
              <a:gd name="connsiteY6" fmla="*/ 4857795 h 5111319"/>
              <a:gd name="connsiteX7" fmla="*/ 0 w 12192000"/>
              <a:gd name="connsiteY7" fmla="*/ 4854636 h 5111319"/>
              <a:gd name="connsiteX8" fmla="*/ 0 w 12192000"/>
              <a:gd name="connsiteY8" fmla="*/ 0 h 5111319"/>
              <a:gd name="connsiteX0" fmla="*/ 2382 w 12194382"/>
              <a:gd name="connsiteY0" fmla="*/ 0 h 5111319"/>
              <a:gd name="connsiteX1" fmla="*/ 12194382 w 12194382"/>
              <a:gd name="connsiteY1" fmla="*/ 0 h 5111319"/>
              <a:gd name="connsiteX2" fmla="*/ 12194382 w 12194382"/>
              <a:gd name="connsiteY2" fmla="*/ 4854636 h 5111319"/>
              <a:gd name="connsiteX3" fmla="*/ 7670873 w 12194382"/>
              <a:gd name="connsiteY3" fmla="*/ 4582391 h 5111319"/>
              <a:gd name="connsiteX4" fmla="*/ 7608527 w 12194382"/>
              <a:gd name="connsiteY4" fmla="*/ 3543300 h 5111319"/>
              <a:gd name="connsiteX5" fmla="*/ 757352 w 12194382"/>
              <a:gd name="connsiteY5" fmla="*/ 3547023 h 5111319"/>
              <a:gd name="connsiteX6" fmla="*/ 762695 w 12194382"/>
              <a:gd name="connsiteY6" fmla="*/ 4857795 h 5111319"/>
              <a:gd name="connsiteX7" fmla="*/ 0 w 12194382"/>
              <a:gd name="connsiteY7" fmla="*/ 4847509 h 5111319"/>
              <a:gd name="connsiteX8" fmla="*/ 2382 w 12194382"/>
              <a:gd name="connsiteY8" fmla="*/ 0 h 5111319"/>
              <a:gd name="connsiteX0" fmla="*/ 2382 w 12194382"/>
              <a:gd name="connsiteY0" fmla="*/ 0 h 5111319"/>
              <a:gd name="connsiteX1" fmla="*/ 12194382 w 12194382"/>
              <a:gd name="connsiteY1" fmla="*/ 0 h 5111319"/>
              <a:gd name="connsiteX2" fmla="*/ 12194382 w 12194382"/>
              <a:gd name="connsiteY2" fmla="*/ 4854636 h 5111319"/>
              <a:gd name="connsiteX3" fmla="*/ 7670873 w 12194382"/>
              <a:gd name="connsiteY3" fmla="*/ 4582391 h 5111319"/>
              <a:gd name="connsiteX4" fmla="*/ 7608527 w 12194382"/>
              <a:gd name="connsiteY4" fmla="*/ 3543300 h 5111319"/>
              <a:gd name="connsiteX5" fmla="*/ 757352 w 12194382"/>
              <a:gd name="connsiteY5" fmla="*/ 3547023 h 5111319"/>
              <a:gd name="connsiteX6" fmla="*/ 769839 w 12194382"/>
              <a:gd name="connsiteY6" fmla="*/ 4838792 h 5111319"/>
              <a:gd name="connsiteX7" fmla="*/ 0 w 12194382"/>
              <a:gd name="connsiteY7" fmla="*/ 4847509 h 5111319"/>
              <a:gd name="connsiteX8" fmla="*/ 2382 w 12194382"/>
              <a:gd name="connsiteY8" fmla="*/ 0 h 5111319"/>
              <a:gd name="connsiteX0" fmla="*/ 2382 w 12194382"/>
              <a:gd name="connsiteY0" fmla="*/ 0 h 5111319"/>
              <a:gd name="connsiteX1" fmla="*/ 12194382 w 12194382"/>
              <a:gd name="connsiteY1" fmla="*/ 0 h 5111319"/>
              <a:gd name="connsiteX2" fmla="*/ 12194382 w 12194382"/>
              <a:gd name="connsiteY2" fmla="*/ 4854636 h 5111319"/>
              <a:gd name="connsiteX3" fmla="*/ 7670873 w 12194382"/>
              <a:gd name="connsiteY3" fmla="*/ 4582391 h 5111319"/>
              <a:gd name="connsiteX4" fmla="*/ 7608527 w 12194382"/>
              <a:gd name="connsiteY4" fmla="*/ 3543300 h 5111319"/>
              <a:gd name="connsiteX5" fmla="*/ 757352 w 12194382"/>
              <a:gd name="connsiteY5" fmla="*/ 3547023 h 5111319"/>
              <a:gd name="connsiteX6" fmla="*/ 769839 w 12194382"/>
              <a:gd name="connsiteY6" fmla="*/ 4838792 h 5111319"/>
              <a:gd name="connsiteX7" fmla="*/ 0 w 12194382"/>
              <a:gd name="connsiteY7" fmla="*/ 4847509 h 5111319"/>
              <a:gd name="connsiteX8" fmla="*/ 2382 w 12194382"/>
              <a:gd name="connsiteY8" fmla="*/ 0 h 5111319"/>
              <a:gd name="connsiteX0" fmla="*/ 2382 w 12194382"/>
              <a:gd name="connsiteY0" fmla="*/ 0 h 5111319"/>
              <a:gd name="connsiteX1" fmla="*/ 12194382 w 12194382"/>
              <a:gd name="connsiteY1" fmla="*/ 0 h 5111319"/>
              <a:gd name="connsiteX2" fmla="*/ 12194382 w 12194382"/>
              <a:gd name="connsiteY2" fmla="*/ 4854636 h 5111319"/>
              <a:gd name="connsiteX3" fmla="*/ 7670873 w 12194382"/>
              <a:gd name="connsiteY3" fmla="*/ 4582391 h 5111319"/>
              <a:gd name="connsiteX4" fmla="*/ 7608527 w 12194382"/>
              <a:gd name="connsiteY4" fmla="*/ 3543300 h 5111319"/>
              <a:gd name="connsiteX5" fmla="*/ 757352 w 12194382"/>
              <a:gd name="connsiteY5" fmla="*/ 3547023 h 5111319"/>
              <a:gd name="connsiteX6" fmla="*/ 769839 w 12194382"/>
              <a:gd name="connsiteY6" fmla="*/ 4838792 h 5111319"/>
              <a:gd name="connsiteX7" fmla="*/ 0 w 12194382"/>
              <a:gd name="connsiteY7" fmla="*/ 4847509 h 5111319"/>
              <a:gd name="connsiteX8" fmla="*/ 2382 w 12194382"/>
              <a:gd name="connsiteY8" fmla="*/ 0 h 5111319"/>
              <a:gd name="connsiteX0" fmla="*/ 2382 w 12194382"/>
              <a:gd name="connsiteY0" fmla="*/ 0 h 5111319"/>
              <a:gd name="connsiteX1" fmla="*/ 12194382 w 12194382"/>
              <a:gd name="connsiteY1" fmla="*/ 0 h 5111319"/>
              <a:gd name="connsiteX2" fmla="*/ 12194382 w 12194382"/>
              <a:gd name="connsiteY2" fmla="*/ 4854636 h 5111319"/>
              <a:gd name="connsiteX3" fmla="*/ 7670873 w 12194382"/>
              <a:gd name="connsiteY3" fmla="*/ 4582391 h 5111319"/>
              <a:gd name="connsiteX4" fmla="*/ 7608527 w 12194382"/>
              <a:gd name="connsiteY4" fmla="*/ 3543300 h 5111319"/>
              <a:gd name="connsiteX5" fmla="*/ 757352 w 12194382"/>
              <a:gd name="connsiteY5" fmla="*/ 3547023 h 5111319"/>
              <a:gd name="connsiteX6" fmla="*/ 872233 w 12194382"/>
              <a:gd name="connsiteY6" fmla="*/ 4872048 h 5111319"/>
              <a:gd name="connsiteX7" fmla="*/ 0 w 12194382"/>
              <a:gd name="connsiteY7" fmla="*/ 4847509 h 5111319"/>
              <a:gd name="connsiteX8" fmla="*/ 2382 w 12194382"/>
              <a:gd name="connsiteY8" fmla="*/ 0 h 5111319"/>
              <a:gd name="connsiteX0" fmla="*/ 2382 w 12194382"/>
              <a:gd name="connsiteY0" fmla="*/ 0 h 5111319"/>
              <a:gd name="connsiteX1" fmla="*/ 12194382 w 12194382"/>
              <a:gd name="connsiteY1" fmla="*/ 0 h 5111319"/>
              <a:gd name="connsiteX2" fmla="*/ 12194382 w 12194382"/>
              <a:gd name="connsiteY2" fmla="*/ 4854636 h 5111319"/>
              <a:gd name="connsiteX3" fmla="*/ 7670873 w 12194382"/>
              <a:gd name="connsiteY3" fmla="*/ 4582391 h 5111319"/>
              <a:gd name="connsiteX4" fmla="*/ 7608527 w 12194382"/>
              <a:gd name="connsiteY4" fmla="*/ 3543300 h 5111319"/>
              <a:gd name="connsiteX5" fmla="*/ 757352 w 12194382"/>
              <a:gd name="connsiteY5" fmla="*/ 3547023 h 5111319"/>
              <a:gd name="connsiteX6" fmla="*/ 762695 w 12194382"/>
              <a:gd name="connsiteY6" fmla="*/ 4845920 h 5111319"/>
              <a:gd name="connsiteX7" fmla="*/ 0 w 12194382"/>
              <a:gd name="connsiteY7" fmla="*/ 4847509 h 5111319"/>
              <a:gd name="connsiteX8" fmla="*/ 2382 w 12194382"/>
              <a:gd name="connsiteY8" fmla="*/ 0 h 5111319"/>
              <a:gd name="connsiteX0" fmla="*/ 2382 w 12194382"/>
              <a:gd name="connsiteY0" fmla="*/ 0 h 5111319"/>
              <a:gd name="connsiteX1" fmla="*/ 12194382 w 12194382"/>
              <a:gd name="connsiteY1" fmla="*/ 0 h 5111319"/>
              <a:gd name="connsiteX2" fmla="*/ 12194382 w 12194382"/>
              <a:gd name="connsiteY2" fmla="*/ 4854636 h 5111319"/>
              <a:gd name="connsiteX3" fmla="*/ 7670873 w 12194382"/>
              <a:gd name="connsiteY3" fmla="*/ 4582391 h 5111319"/>
              <a:gd name="connsiteX4" fmla="*/ 7608527 w 12194382"/>
              <a:gd name="connsiteY4" fmla="*/ 3543300 h 5111319"/>
              <a:gd name="connsiteX5" fmla="*/ 757352 w 12194382"/>
              <a:gd name="connsiteY5" fmla="*/ 3547023 h 5111319"/>
              <a:gd name="connsiteX6" fmla="*/ 762695 w 12194382"/>
              <a:gd name="connsiteY6" fmla="*/ 4850671 h 5111319"/>
              <a:gd name="connsiteX7" fmla="*/ 0 w 12194382"/>
              <a:gd name="connsiteY7" fmla="*/ 4847509 h 5111319"/>
              <a:gd name="connsiteX8" fmla="*/ 2382 w 12194382"/>
              <a:gd name="connsiteY8" fmla="*/ 0 h 5111319"/>
              <a:gd name="connsiteX0" fmla="*/ 2382 w 12194382"/>
              <a:gd name="connsiteY0" fmla="*/ 0 h 5111319"/>
              <a:gd name="connsiteX1" fmla="*/ 12194382 w 12194382"/>
              <a:gd name="connsiteY1" fmla="*/ 0 h 5111319"/>
              <a:gd name="connsiteX2" fmla="*/ 12194382 w 12194382"/>
              <a:gd name="connsiteY2" fmla="*/ 4854636 h 5111319"/>
              <a:gd name="connsiteX3" fmla="*/ 7670873 w 12194382"/>
              <a:gd name="connsiteY3" fmla="*/ 4582391 h 5111319"/>
              <a:gd name="connsiteX4" fmla="*/ 7608527 w 12194382"/>
              <a:gd name="connsiteY4" fmla="*/ 3543300 h 5111319"/>
              <a:gd name="connsiteX5" fmla="*/ 762115 w 12194382"/>
              <a:gd name="connsiteY5" fmla="*/ 3547023 h 5111319"/>
              <a:gd name="connsiteX6" fmla="*/ 762695 w 12194382"/>
              <a:gd name="connsiteY6" fmla="*/ 4850671 h 5111319"/>
              <a:gd name="connsiteX7" fmla="*/ 0 w 12194382"/>
              <a:gd name="connsiteY7" fmla="*/ 4847509 h 5111319"/>
              <a:gd name="connsiteX8" fmla="*/ 2382 w 12194382"/>
              <a:gd name="connsiteY8" fmla="*/ 0 h 5111319"/>
              <a:gd name="connsiteX0" fmla="*/ 2382 w 12194382"/>
              <a:gd name="connsiteY0" fmla="*/ 0 h 5111319"/>
              <a:gd name="connsiteX1" fmla="*/ 12194382 w 12194382"/>
              <a:gd name="connsiteY1" fmla="*/ 0 h 5111319"/>
              <a:gd name="connsiteX2" fmla="*/ 12194382 w 12194382"/>
              <a:gd name="connsiteY2" fmla="*/ 4854636 h 5111319"/>
              <a:gd name="connsiteX3" fmla="*/ 7670873 w 12194382"/>
              <a:gd name="connsiteY3" fmla="*/ 4582391 h 5111319"/>
              <a:gd name="connsiteX4" fmla="*/ 7608527 w 12194382"/>
              <a:gd name="connsiteY4" fmla="*/ 3543300 h 5111319"/>
              <a:gd name="connsiteX5" fmla="*/ 762115 w 12194382"/>
              <a:gd name="connsiteY5" fmla="*/ 3547023 h 5111319"/>
              <a:gd name="connsiteX6" fmla="*/ 762695 w 12194382"/>
              <a:gd name="connsiteY6" fmla="*/ 4850671 h 5111319"/>
              <a:gd name="connsiteX7" fmla="*/ 0 w 12194382"/>
              <a:gd name="connsiteY7" fmla="*/ 4847509 h 5111319"/>
              <a:gd name="connsiteX8" fmla="*/ 2382 w 12194382"/>
              <a:gd name="connsiteY8" fmla="*/ 0 h 5111319"/>
              <a:gd name="connsiteX0" fmla="*/ 2382 w 12194382"/>
              <a:gd name="connsiteY0" fmla="*/ 0 h 5111319"/>
              <a:gd name="connsiteX1" fmla="*/ 12194382 w 12194382"/>
              <a:gd name="connsiteY1" fmla="*/ 0 h 5111319"/>
              <a:gd name="connsiteX2" fmla="*/ 12194382 w 12194382"/>
              <a:gd name="connsiteY2" fmla="*/ 4854636 h 5111319"/>
              <a:gd name="connsiteX3" fmla="*/ 7670873 w 12194382"/>
              <a:gd name="connsiteY3" fmla="*/ 4582391 h 5111319"/>
              <a:gd name="connsiteX4" fmla="*/ 7608527 w 12194382"/>
              <a:gd name="connsiteY4" fmla="*/ 3543300 h 5111319"/>
              <a:gd name="connsiteX5" fmla="*/ 762115 w 12194382"/>
              <a:gd name="connsiteY5" fmla="*/ 3547023 h 5111319"/>
              <a:gd name="connsiteX6" fmla="*/ 762695 w 12194382"/>
              <a:gd name="connsiteY6" fmla="*/ 4850671 h 5111319"/>
              <a:gd name="connsiteX7" fmla="*/ 0 w 12194382"/>
              <a:gd name="connsiteY7" fmla="*/ 4847509 h 5111319"/>
              <a:gd name="connsiteX8" fmla="*/ 2382 w 12194382"/>
              <a:gd name="connsiteY8" fmla="*/ 0 h 5111319"/>
              <a:gd name="connsiteX0" fmla="*/ 2382 w 12194382"/>
              <a:gd name="connsiteY0" fmla="*/ 0 h 5111319"/>
              <a:gd name="connsiteX1" fmla="*/ 12194382 w 12194382"/>
              <a:gd name="connsiteY1" fmla="*/ 0 h 5111319"/>
              <a:gd name="connsiteX2" fmla="*/ 12194382 w 12194382"/>
              <a:gd name="connsiteY2" fmla="*/ 4854636 h 5111319"/>
              <a:gd name="connsiteX3" fmla="*/ 7670873 w 12194382"/>
              <a:gd name="connsiteY3" fmla="*/ 4582391 h 5111319"/>
              <a:gd name="connsiteX4" fmla="*/ 7620433 w 12194382"/>
              <a:gd name="connsiteY4" fmla="*/ 3543300 h 5111319"/>
              <a:gd name="connsiteX5" fmla="*/ 762115 w 12194382"/>
              <a:gd name="connsiteY5" fmla="*/ 3547023 h 5111319"/>
              <a:gd name="connsiteX6" fmla="*/ 762695 w 12194382"/>
              <a:gd name="connsiteY6" fmla="*/ 4850671 h 5111319"/>
              <a:gd name="connsiteX7" fmla="*/ 0 w 12194382"/>
              <a:gd name="connsiteY7" fmla="*/ 4847509 h 5111319"/>
              <a:gd name="connsiteX8" fmla="*/ 2382 w 12194382"/>
              <a:gd name="connsiteY8" fmla="*/ 0 h 5111319"/>
              <a:gd name="connsiteX0" fmla="*/ 2382 w 12194382"/>
              <a:gd name="connsiteY0" fmla="*/ 0 h 5111319"/>
              <a:gd name="connsiteX1" fmla="*/ 12194382 w 12194382"/>
              <a:gd name="connsiteY1" fmla="*/ 0 h 5111319"/>
              <a:gd name="connsiteX2" fmla="*/ 12194382 w 12194382"/>
              <a:gd name="connsiteY2" fmla="*/ 4854636 h 5111319"/>
              <a:gd name="connsiteX3" fmla="*/ 7670873 w 12194382"/>
              <a:gd name="connsiteY3" fmla="*/ 4582391 h 5111319"/>
              <a:gd name="connsiteX4" fmla="*/ 7620433 w 12194382"/>
              <a:gd name="connsiteY4" fmla="*/ 3543300 h 5111319"/>
              <a:gd name="connsiteX5" fmla="*/ 762115 w 12194382"/>
              <a:gd name="connsiteY5" fmla="*/ 3547023 h 5111319"/>
              <a:gd name="connsiteX6" fmla="*/ 762695 w 12194382"/>
              <a:gd name="connsiteY6" fmla="*/ 4850671 h 5111319"/>
              <a:gd name="connsiteX7" fmla="*/ 0 w 12194382"/>
              <a:gd name="connsiteY7" fmla="*/ 4847509 h 5111319"/>
              <a:gd name="connsiteX8" fmla="*/ 2382 w 12194382"/>
              <a:gd name="connsiteY8" fmla="*/ 0 h 5111319"/>
              <a:gd name="connsiteX0" fmla="*/ 2382 w 12194382"/>
              <a:gd name="connsiteY0" fmla="*/ 0 h 5111319"/>
              <a:gd name="connsiteX1" fmla="*/ 12194382 w 12194382"/>
              <a:gd name="connsiteY1" fmla="*/ 0 h 5111319"/>
              <a:gd name="connsiteX2" fmla="*/ 12194382 w 12194382"/>
              <a:gd name="connsiteY2" fmla="*/ 4854636 h 5111319"/>
              <a:gd name="connsiteX3" fmla="*/ 7670873 w 12194382"/>
              <a:gd name="connsiteY3" fmla="*/ 4582391 h 5111319"/>
              <a:gd name="connsiteX4" fmla="*/ 7620433 w 12194382"/>
              <a:gd name="connsiteY4" fmla="*/ 3543300 h 5111319"/>
              <a:gd name="connsiteX5" fmla="*/ 762115 w 12194382"/>
              <a:gd name="connsiteY5" fmla="*/ 3547023 h 5111319"/>
              <a:gd name="connsiteX6" fmla="*/ 762695 w 12194382"/>
              <a:gd name="connsiteY6" fmla="*/ 4850671 h 5111319"/>
              <a:gd name="connsiteX7" fmla="*/ 0 w 12194382"/>
              <a:gd name="connsiteY7" fmla="*/ 4847509 h 5111319"/>
              <a:gd name="connsiteX8" fmla="*/ 2382 w 12194382"/>
              <a:gd name="connsiteY8" fmla="*/ 0 h 5111319"/>
              <a:gd name="connsiteX0" fmla="*/ 2382 w 12194382"/>
              <a:gd name="connsiteY0" fmla="*/ 0 h 5182443"/>
              <a:gd name="connsiteX1" fmla="*/ 12194382 w 12194382"/>
              <a:gd name="connsiteY1" fmla="*/ 0 h 5182443"/>
              <a:gd name="connsiteX2" fmla="*/ 12194382 w 12194382"/>
              <a:gd name="connsiteY2" fmla="*/ 4854636 h 5182443"/>
              <a:gd name="connsiteX3" fmla="*/ 7623248 w 12194382"/>
              <a:gd name="connsiteY3" fmla="*/ 4843680 h 5182443"/>
              <a:gd name="connsiteX4" fmla="*/ 7620433 w 12194382"/>
              <a:gd name="connsiteY4" fmla="*/ 3543300 h 5182443"/>
              <a:gd name="connsiteX5" fmla="*/ 762115 w 12194382"/>
              <a:gd name="connsiteY5" fmla="*/ 3547023 h 5182443"/>
              <a:gd name="connsiteX6" fmla="*/ 762695 w 12194382"/>
              <a:gd name="connsiteY6" fmla="*/ 4850671 h 5182443"/>
              <a:gd name="connsiteX7" fmla="*/ 0 w 12194382"/>
              <a:gd name="connsiteY7" fmla="*/ 4847509 h 5182443"/>
              <a:gd name="connsiteX8" fmla="*/ 2382 w 12194382"/>
              <a:gd name="connsiteY8" fmla="*/ 0 h 5182443"/>
              <a:gd name="connsiteX0" fmla="*/ 2382 w 12194382"/>
              <a:gd name="connsiteY0" fmla="*/ 0 h 5128150"/>
              <a:gd name="connsiteX1" fmla="*/ 12194382 w 12194382"/>
              <a:gd name="connsiteY1" fmla="*/ 0 h 5128150"/>
              <a:gd name="connsiteX2" fmla="*/ 12194382 w 12194382"/>
              <a:gd name="connsiteY2" fmla="*/ 4854636 h 5128150"/>
              <a:gd name="connsiteX3" fmla="*/ 7623248 w 12194382"/>
              <a:gd name="connsiteY3" fmla="*/ 4843680 h 5128150"/>
              <a:gd name="connsiteX4" fmla="*/ 7620433 w 12194382"/>
              <a:gd name="connsiteY4" fmla="*/ 3543300 h 5128150"/>
              <a:gd name="connsiteX5" fmla="*/ 762115 w 12194382"/>
              <a:gd name="connsiteY5" fmla="*/ 3547023 h 5128150"/>
              <a:gd name="connsiteX6" fmla="*/ 762695 w 12194382"/>
              <a:gd name="connsiteY6" fmla="*/ 4850671 h 5128150"/>
              <a:gd name="connsiteX7" fmla="*/ 0 w 12194382"/>
              <a:gd name="connsiteY7" fmla="*/ 4847509 h 5128150"/>
              <a:gd name="connsiteX8" fmla="*/ 2382 w 12194382"/>
              <a:gd name="connsiteY8" fmla="*/ 0 h 5128150"/>
              <a:gd name="connsiteX0" fmla="*/ 2382 w 12194382"/>
              <a:gd name="connsiteY0" fmla="*/ 0 h 5128150"/>
              <a:gd name="connsiteX1" fmla="*/ 12194382 w 12194382"/>
              <a:gd name="connsiteY1" fmla="*/ 0 h 5128150"/>
              <a:gd name="connsiteX2" fmla="*/ 12194382 w 12194382"/>
              <a:gd name="connsiteY2" fmla="*/ 4854636 h 5128150"/>
              <a:gd name="connsiteX3" fmla="*/ 7623248 w 12194382"/>
              <a:gd name="connsiteY3" fmla="*/ 4843680 h 5128150"/>
              <a:gd name="connsiteX4" fmla="*/ 7620433 w 12194382"/>
              <a:gd name="connsiteY4" fmla="*/ 3543300 h 5128150"/>
              <a:gd name="connsiteX5" fmla="*/ 762115 w 12194382"/>
              <a:gd name="connsiteY5" fmla="*/ 3547023 h 5128150"/>
              <a:gd name="connsiteX6" fmla="*/ 762695 w 12194382"/>
              <a:gd name="connsiteY6" fmla="*/ 4850671 h 5128150"/>
              <a:gd name="connsiteX7" fmla="*/ 0 w 12194382"/>
              <a:gd name="connsiteY7" fmla="*/ 4847509 h 5128150"/>
              <a:gd name="connsiteX8" fmla="*/ 2382 w 12194382"/>
              <a:gd name="connsiteY8" fmla="*/ 0 h 5128150"/>
              <a:gd name="connsiteX0" fmla="*/ 2382 w 12194382"/>
              <a:gd name="connsiteY0" fmla="*/ 0 h 5128150"/>
              <a:gd name="connsiteX1" fmla="*/ 12194382 w 12194382"/>
              <a:gd name="connsiteY1" fmla="*/ 0 h 5128150"/>
              <a:gd name="connsiteX2" fmla="*/ 12194382 w 12194382"/>
              <a:gd name="connsiteY2" fmla="*/ 4854636 h 5128150"/>
              <a:gd name="connsiteX3" fmla="*/ 7623248 w 12194382"/>
              <a:gd name="connsiteY3" fmla="*/ 4843680 h 5128150"/>
              <a:gd name="connsiteX4" fmla="*/ 7620433 w 12194382"/>
              <a:gd name="connsiteY4" fmla="*/ 3543300 h 5128150"/>
              <a:gd name="connsiteX5" fmla="*/ 762115 w 12194382"/>
              <a:gd name="connsiteY5" fmla="*/ 3547023 h 5128150"/>
              <a:gd name="connsiteX6" fmla="*/ 762695 w 12194382"/>
              <a:gd name="connsiteY6" fmla="*/ 4850671 h 5128150"/>
              <a:gd name="connsiteX7" fmla="*/ 0 w 12194382"/>
              <a:gd name="connsiteY7" fmla="*/ 4847509 h 5128150"/>
              <a:gd name="connsiteX8" fmla="*/ 2382 w 12194382"/>
              <a:gd name="connsiteY8" fmla="*/ 0 h 5128150"/>
              <a:gd name="connsiteX0" fmla="*/ 2382 w 12194723"/>
              <a:gd name="connsiteY0" fmla="*/ 0 h 4854829"/>
              <a:gd name="connsiteX1" fmla="*/ 12194382 w 12194723"/>
              <a:gd name="connsiteY1" fmla="*/ 0 h 4854829"/>
              <a:gd name="connsiteX2" fmla="*/ 12194382 w 12194723"/>
              <a:gd name="connsiteY2" fmla="*/ 4854636 h 4854829"/>
              <a:gd name="connsiteX3" fmla="*/ 7623248 w 12194723"/>
              <a:gd name="connsiteY3" fmla="*/ 4843680 h 4854829"/>
              <a:gd name="connsiteX4" fmla="*/ 7620433 w 12194723"/>
              <a:gd name="connsiteY4" fmla="*/ 3543300 h 4854829"/>
              <a:gd name="connsiteX5" fmla="*/ 762115 w 12194723"/>
              <a:gd name="connsiteY5" fmla="*/ 3547023 h 4854829"/>
              <a:gd name="connsiteX6" fmla="*/ 762695 w 12194723"/>
              <a:gd name="connsiteY6" fmla="*/ 4850671 h 4854829"/>
              <a:gd name="connsiteX7" fmla="*/ 0 w 12194723"/>
              <a:gd name="connsiteY7" fmla="*/ 4847509 h 4854829"/>
              <a:gd name="connsiteX8" fmla="*/ 2382 w 12194723"/>
              <a:gd name="connsiteY8" fmla="*/ 0 h 4854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4723" h="4854829">
                <a:moveTo>
                  <a:pt x="2382" y="0"/>
                </a:moveTo>
                <a:lnTo>
                  <a:pt x="12194382" y="0"/>
                </a:lnTo>
                <a:cubicBezTo>
                  <a:pt x="12194382" y="1618212"/>
                  <a:pt x="12195150" y="4852730"/>
                  <a:pt x="12194382" y="4854636"/>
                </a:cubicBezTo>
                <a:cubicBezTo>
                  <a:pt x="12193614" y="4856542"/>
                  <a:pt x="7623176" y="4843704"/>
                  <a:pt x="7623248" y="4843680"/>
                </a:cubicBezTo>
                <a:cubicBezTo>
                  <a:pt x="7623320" y="4843656"/>
                  <a:pt x="7618248" y="3540554"/>
                  <a:pt x="7620433" y="3543300"/>
                </a:cubicBezTo>
                <a:cubicBezTo>
                  <a:pt x="7622618" y="3546046"/>
                  <a:pt x="3048221" y="3545782"/>
                  <a:pt x="762115" y="3547023"/>
                </a:cubicBezTo>
                <a:cubicBezTo>
                  <a:pt x="760398" y="3777370"/>
                  <a:pt x="763508" y="4852455"/>
                  <a:pt x="762695" y="4850671"/>
                </a:cubicBezTo>
                <a:cubicBezTo>
                  <a:pt x="761882" y="4848887"/>
                  <a:pt x="254232" y="4848563"/>
                  <a:pt x="0" y="4847509"/>
                </a:cubicBezTo>
                <a:lnTo>
                  <a:pt x="2382" y="0"/>
                </a:lnTo>
                <a:close/>
              </a:path>
            </a:pathLst>
          </a:custGeom>
          <a:noFill/>
          <a:ln w="9525" algn="ctr">
            <a:noFill/>
            <a:miter lim="800000"/>
            <a:headEnd/>
            <a:tailEnd/>
          </a:ln>
        </p:spPr>
        <p:txBody>
          <a:bodyPr/>
          <a:lstStyle>
            <a:lvl1pPr>
              <a:defRPr sz="2133"/>
            </a:lvl1pPr>
          </a:lstStyle>
          <a:p>
            <a:endParaRPr lang="en-GB" dirty="0"/>
          </a:p>
        </p:txBody>
      </p:sp>
      <p:sp>
        <p:nvSpPr>
          <p:cNvPr id="106" name="Text Box 11" descr="&lt;COMPANY_NAME&gt;"/>
          <p:cNvSpPr txBox="1">
            <a:spLocks noChangeArrowheads="1"/>
          </p:cNvSpPr>
          <p:nvPr userDrawn="1"/>
        </p:nvSpPr>
        <p:spPr bwMode="auto">
          <a:xfrm>
            <a:off x="760379" y="6462713"/>
            <a:ext cx="3360000" cy="237600"/>
          </a:xfrm>
          <a:prstGeom prst="rect">
            <a:avLst/>
          </a:prstGeom>
          <a:noFill/>
          <a:ln w="9525" algn="ctr">
            <a:noFill/>
            <a:miter lim="800000"/>
            <a:headEnd/>
            <a:tailEnd/>
          </a:ln>
          <a:effectLst/>
        </p:spPr>
        <p:txBody>
          <a:bodyPr wrap="none" lIns="0" tIns="0" rIns="0" anchor="t" anchorCtr="0">
            <a:noAutofit/>
          </a:bodyPr>
          <a:lstStyle/>
          <a:p>
            <a:pPr>
              <a:defRPr/>
            </a:pPr>
            <a:r>
              <a:rPr lang="en-GB" sz="850" dirty="0">
                <a:solidFill>
                  <a:schemeClr val="tx1"/>
                </a:solidFill>
                <a:latin typeface="+mn-lt"/>
                <a:cs typeface="Arial" pitchFamily="34" charset="0"/>
              </a:rPr>
              <a:t>Copyright of Shell International</a:t>
            </a:r>
          </a:p>
        </p:txBody>
      </p:sp>
      <p:sp>
        <p:nvSpPr>
          <p:cNvPr id="107" name="Rectangle 6" descr="Rectangle 6"/>
          <p:cNvSpPr>
            <a:spLocks noGrp="1" noChangeArrowheads="1"/>
          </p:cNvSpPr>
          <p:nvPr>
            <p:ph type="sldNum" sz="quarter" idx="4"/>
          </p:nvPr>
        </p:nvSpPr>
        <p:spPr bwMode="auto">
          <a:xfrm>
            <a:off x="11324177" y="6469199"/>
            <a:ext cx="355564"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algn="r">
              <a:defRPr sz="850">
                <a:solidFill>
                  <a:schemeClr val="tx1"/>
                </a:solidFill>
                <a:latin typeface="+mn-lt"/>
                <a:cs typeface="Arial" pitchFamily="34" charset="0"/>
              </a:defRPr>
            </a:lvl1pPr>
          </a:lstStyle>
          <a:p>
            <a:fld id="{D32BAE6A-B452-4007-8177-56DD051636F9}" type="slidenum">
              <a:rPr lang="en-GB" smtClean="0"/>
              <a:pPr/>
              <a:t>‹#›</a:t>
            </a:fld>
            <a:endParaRPr lang="en-GB" dirty="0"/>
          </a:p>
        </p:txBody>
      </p:sp>
      <p:sp>
        <p:nvSpPr>
          <p:cNvPr id="102" name="Rectangle 2"/>
          <p:cNvSpPr>
            <a:spLocks noGrp="1" noChangeArrowheads="1"/>
          </p:cNvSpPr>
          <p:nvPr>
            <p:ph type="ctrTitle"/>
          </p:nvPr>
        </p:nvSpPr>
        <p:spPr>
          <a:xfrm>
            <a:off x="2175500" y="4059936"/>
            <a:ext cx="5179738" cy="1047891"/>
          </a:xfrm>
          <a:noFill/>
        </p:spPr>
        <p:txBody>
          <a:bodyPr lIns="0" tIns="0" rIns="0"/>
          <a:lstStyle>
            <a:lvl1pPr>
              <a:lnSpc>
                <a:spcPct val="100000"/>
              </a:lnSpc>
              <a:defRPr sz="2400" b="0" kern="1200" cap="none" spc="0" baseline="0">
                <a:solidFill>
                  <a:schemeClr val="tx1"/>
                </a:solidFill>
                <a:latin typeface="+mj-lt"/>
                <a:cs typeface="Arial" pitchFamily="34" charset="0"/>
              </a:defRPr>
            </a:lvl1pPr>
          </a:lstStyle>
          <a:p>
            <a:r>
              <a:rPr lang="en-GB" dirty="0"/>
              <a:t>Click to edit Master title style</a:t>
            </a:r>
          </a:p>
        </p:txBody>
      </p:sp>
      <p:sp>
        <p:nvSpPr>
          <p:cNvPr id="103" name="Rectangle 3"/>
          <p:cNvSpPr>
            <a:spLocks noGrp="1" noChangeArrowheads="1"/>
          </p:cNvSpPr>
          <p:nvPr>
            <p:ph type="subTitle" idx="1"/>
          </p:nvPr>
        </p:nvSpPr>
        <p:spPr>
          <a:xfrm>
            <a:off x="2175500" y="5120640"/>
            <a:ext cx="5179738" cy="372439"/>
          </a:xfrm>
        </p:spPr>
        <p:txBody>
          <a:bodyPr anchor="b" anchorCtr="0"/>
          <a:lstStyle>
            <a:lvl1pPr marL="0" indent="0">
              <a:lnSpc>
                <a:spcPct val="90000"/>
              </a:lnSpc>
              <a:spcBef>
                <a:spcPct val="0"/>
              </a:spcBef>
              <a:spcAft>
                <a:spcPts val="0"/>
              </a:spcAft>
              <a:buFont typeface="Wingdings" pitchFamily="2" charset="2"/>
              <a:buNone/>
              <a:defRPr sz="1400" baseline="0">
                <a:solidFill>
                  <a:schemeClr val="tx1"/>
                </a:solidFill>
                <a:latin typeface="+mn-lt"/>
                <a:cs typeface="Arial" pitchFamily="34" charset="0"/>
              </a:defRPr>
            </a:lvl1pPr>
          </a:lstStyle>
          <a:p>
            <a:r>
              <a:rPr lang="en-GB" dirty="0"/>
              <a:t>Click to edit Master subtitle style</a:t>
            </a:r>
          </a:p>
        </p:txBody>
      </p:sp>
      <p:sp>
        <p:nvSpPr>
          <p:cNvPr id="104" name="Text Placeholder 31"/>
          <p:cNvSpPr>
            <a:spLocks noGrp="1"/>
          </p:cNvSpPr>
          <p:nvPr>
            <p:ph type="body" sz="quarter" idx="10" hasCustomPrompt="1"/>
          </p:nvPr>
        </p:nvSpPr>
        <p:spPr>
          <a:xfrm>
            <a:off x="2175500" y="5666465"/>
            <a:ext cx="5187731" cy="237600"/>
          </a:xfrm>
        </p:spPr>
        <p:txBody>
          <a:bodyPr anchor="t" anchorCtr="0"/>
          <a:lstStyle>
            <a:lvl1pPr>
              <a:lnSpc>
                <a:spcPct val="100000"/>
              </a:lnSpc>
              <a:buNone/>
              <a:defRPr sz="1400">
                <a:solidFill>
                  <a:schemeClr val="tx1"/>
                </a:solidFill>
                <a:latin typeface="+mj-lt"/>
              </a:defRPr>
            </a:lvl1pPr>
          </a:lstStyle>
          <a:p>
            <a:pPr lvl="0"/>
            <a:r>
              <a:rPr lang="en-GB" dirty="0"/>
              <a:t>Click to insert Author’s Name</a:t>
            </a:r>
          </a:p>
        </p:txBody>
      </p:sp>
      <p:sp>
        <p:nvSpPr>
          <p:cNvPr id="105" name="Text Placeholder 31"/>
          <p:cNvSpPr>
            <a:spLocks noGrp="1"/>
          </p:cNvSpPr>
          <p:nvPr>
            <p:ph type="body" sz="quarter" idx="11" hasCustomPrompt="1"/>
          </p:nvPr>
        </p:nvSpPr>
        <p:spPr>
          <a:xfrm>
            <a:off x="2175500" y="5923869"/>
            <a:ext cx="5187731" cy="237600"/>
          </a:xfrm>
        </p:spPr>
        <p:txBody>
          <a:bodyPr anchor="t" anchorCtr="0"/>
          <a:lstStyle>
            <a:lvl1pPr>
              <a:lnSpc>
                <a:spcPct val="100000"/>
              </a:lnSpc>
              <a:buNone/>
              <a:defRPr sz="1400">
                <a:solidFill>
                  <a:schemeClr val="tx1"/>
                </a:solidFill>
                <a:latin typeface="+mn-lt"/>
              </a:defRPr>
            </a:lvl1pPr>
          </a:lstStyle>
          <a:p>
            <a:pPr lvl="0"/>
            <a:r>
              <a:rPr lang="en-GB" dirty="0"/>
              <a:t>Click to insert Role in Organisation</a:t>
            </a:r>
          </a:p>
        </p:txBody>
      </p:sp>
      <p:sp>
        <p:nvSpPr>
          <p:cNvPr id="90" name="Rectangle 4" descr="Rectangle 4"/>
          <p:cNvSpPr>
            <a:spLocks noGrp="1" noChangeArrowheads="1"/>
          </p:cNvSpPr>
          <p:nvPr>
            <p:ph type="dt" sz="half" idx="2"/>
          </p:nvPr>
        </p:nvSpPr>
        <p:spPr bwMode="auto">
          <a:xfrm>
            <a:off x="9670343" y="6469200"/>
            <a:ext cx="1440000"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marL="0" algn="ctr" defTabSz="1219170" rtl="0" eaLnBrk="1" latinLnBrk="0" hangingPunct="1">
              <a:defRPr lang="en-US" sz="850" kern="1200" smtClean="0">
                <a:solidFill>
                  <a:schemeClr val="tx1"/>
                </a:solidFill>
                <a:latin typeface="+mn-lt"/>
                <a:ea typeface="+mn-ea"/>
                <a:cs typeface="Arial" pitchFamily="34" charset="0"/>
              </a:defRPr>
            </a:lvl1pPr>
          </a:lstStyle>
          <a:p>
            <a:pPr>
              <a:defRPr/>
            </a:pPr>
            <a:r>
              <a:rPr lang="en-GB"/>
              <a:t>Date Month 2016</a:t>
            </a:r>
            <a:endParaRPr lang="en-GB" dirty="0"/>
          </a:p>
        </p:txBody>
      </p:sp>
      <p:sp>
        <p:nvSpPr>
          <p:cNvPr id="88" name="Rectangle 5"/>
          <p:cNvSpPr>
            <a:spLocks noGrp="1" noChangeArrowheads="1"/>
          </p:cNvSpPr>
          <p:nvPr>
            <p:ph type="ftr" sz="quarter" idx="3"/>
          </p:nvPr>
        </p:nvSpPr>
        <p:spPr bwMode="auto">
          <a:xfrm>
            <a:off x="3878344" y="6469199"/>
            <a:ext cx="4435312" cy="237600"/>
          </a:xfrm>
          <a:prstGeom prst="rect">
            <a:avLst/>
          </a:prstGeom>
          <a:noFill/>
          <a:ln w="9525">
            <a:noFill/>
            <a:miter lim="800000"/>
            <a:headEnd/>
            <a:tailEnd/>
          </a:ln>
          <a:effectLst/>
        </p:spPr>
        <p:txBody>
          <a:bodyPr vert="horz" wrap="square" lIns="0" tIns="0" rIns="0" bIns="45720" numCol="1" anchor="t" anchorCtr="0" compatLnSpc="1">
            <a:prstTxWarp prst="textNoShape">
              <a:avLst/>
            </a:prstTxWarp>
          </a:bodyPr>
          <a:lstStyle>
            <a:lvl1pPr>
              <a:defRPr sz="850">
                <a:solidFill>
                  <a:schemeClr val="tx1"/>
                </a:solidFill>
                <a:latin typeface="+mn-lt"/>
                <a:cs typeface="Arial" pitchFamily="34" charset="0"/>
              </a:defRPr>
            </a:lvl1pPr>
          </a:lstStyle>
          <a:p>
            <a:pPr>
              <a:defRPr/>
            </a:pPr>
            <a:r>
              <a:rPr lang="en-GB"/>
              <a:t>Footer </a:t>
            </a:r>
            <a:endParaRPr lang="en-GB" dirty="0"/>
          </a:p>
        </p:txBody>
      </p:sp>
    </p:spTree>
    <p:extLst>
      <p:ext uri="{BB962C8B-B14F-4D97-AF65-F5344CB8AC3E}">
        <p14:creationId xmlns:p14="http://schemas.microsoft.com/office/powerpoint/2010/main" val="3755712602"/>
      </p:ext>
    </p:extLst>
  </p:cSld>
  <p:clrMapOvr>
    <a:masterClrMapping/>
  </p:clrMapOvr>
  <p:transition/>
  <p:extLst mod="1">
    <p:ext uri="{DCECCB84-F9BA-43D5-87BE-67443E8EF086}">
      <p15:sldGuideLst xmlns:p15="http://schemas.microsoft.com/office/powerpoint/2012/main">
        <p15:guide id="1" orient="horz" pos="3058" userDrawn="1">
          <p15:clr>
            <a:srgbClr val="FBAE40"/>
          </p15:clr>
        </p15:guide>
        <p15:guide id="2" orient="horz" pos="2235"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 Option 4">
    <p:spTree>
      <p:nvGrpSpPr>
        <p:cNvPr id="1" name=""/>
        <p:cNvGrpSpPr/>
        <p:nvPr/>
      </p:nvGrpSpPr>
      <p:grpSpPr>
        <a:xfrm>
          <a:off x="0" y="0"/>
          <a:ext cx="0" cy="0"/>
          <a:chOff x="0" y="0"/>
          <a:chExt cx="0" cy="0"/>
        </a:xfrm>
      </p:grpSpPr>
      <p:sp>
        <p:nvSpPr>
          <p:cNvPr id="3" name="Picture Placeholder 2"/>
          <p:cNvSpPr>
            <a:spLocks noGrp="1"/>
          </p:cNvSpPr>
          <p:nvPr>
            <p:ph type="pic" sz="quarter" idx="12"/>
          </p:nvPr>
        </p:nvSpPr>
        <p:spPr bwMode="auto">
          <a:xfrm>
            <a:off x="-2382" y="0"/>
            <a:ext cx="12194723" cy="6857999"/>
          </a:xfrm>
          <a:custGeom>
            <a:avLst/>
            <a:gdLst>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763913 w 12194723"/>
              <a:gd name="connsiteY5" fmla="*/ 763913 h 6857999"/>
              <a:gd name="connsiteX6" fmla="*/ 763913 w 12194723"/>
              <a:gd name="connsiteY6" fmla="*/ 6094086 h 6857999"/>
              <a:gd name="connsiteX7" fmla="*/ 11430810 w 12194723"/>
              <a:gd name="connsiteY7" fmla="*/ 6094086 h 6857999"/>
              <a:gd name="connsiteX8" fmla="*/ 11430810 w 12194723"/>
              <a:gd name="connsiteY8" fmla="*/ 763913 h 6857999"/>
              <a:gd name="connsiteX9" fmla="*/ 763913 w 12194723"/>
              <a:gd name="connsiteY9" fmla="*/ 763913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753155 w 12194723"/>
              <a:gd name="connsiteY5" fmla="*/ 3560901 h 6857999"/>
              <a:gd name="connsiteX6" fmla="*/ 763913 w 12194723"/>
              <a:gd name="connsiteY6" fmla="*/ 6094086 h 6857999"/>
              <a:gd name="connsiteX7" fmla="*/ 11430810 w 12194723"/>
              <a:gd name="connsiteY7" fmla="*/ 6094086 h 6857999"/>
              <a:gd name="connsiteX8" fmla="*/ 11430810 w 12194723"/>
              <a:gd name="connsiteY8" fmla="*/ 763913 h 6857999"/>
              <a:gd name="connsiteX9" fmla="*/ 753155 w 12194723"/>
              <a:gd name="connsiteY9" fmla="*/ 3560901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753155 w 12194723"/>
              <a:gd name="connsiteY5" fmla="*/ 3560901 h 6857999"/>
              <a:gd name="connsiteX6" fmla="*/ 763913 w 12194723"/>
              <a:gd name="connsiteY6" fmla="*/ 6094086 h 6857999"/>
              <a:gd name="connsiteX7" fmla="*/ 11430810 w 12194723"/>
              <a:gd name="connsiteY7" fmla="*/ 6094086 h 6857999"/>
              <a:gd name="connsiteX8" fmla="*/ 7622603 w 12194723"/>
              <a:gd name="connsiteY8" fmla="*/ 3560901 h 6857999"/>
              <a:gd name="connsiteX9" fmla="*/ 753155 w 12194723"/>
              <a:gd name="connsiteY9" fmla="*/ 3560901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753155 w 12194723"/>
              <a:gd name="connsiteY5" fmla="*/ 3560901 h 6857999"/>
              <a:gd name="connsiteX6" fmla="*/ 763913 w 12194723"/>
              <a:gd name="connsiteY6" fmla="*/ 6094086 h 6857999"/>
              <a:gd name="connsiteX7" fmla="*/ 7697906 w 12194723"/>
              <a:gd name="connsiteY7" fmla="*/ 6094086 h 6857999"/>
              <a:gd name="connsiteX8" fmla="*/ 7622603 w 12194723"/>
              <a:gd name="connsiteY8" fmla="*/ 3560901 h 6857999"/>
              <a:gd name="connsiteX9" fmla="*/ 753155 w 12194723"/>
              <a:gd name="connsiteY9" fmla="*/ 3560901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753155 w 12194723"/>
              <a:gd name="connsiteY5" fmla="*/ 3560901 h 6857999"/>
              <a:gd name="connsiteX6" fmla="*/ 763913 w 12194723"/>
              <a:gd name="connsiteY6" fmla="*/ 6094086 h 6857999"/>
              <a:gd name="connsiteX7" fmla="*/ 7633360 w 12194723"/>
              <a:gd name="connsiteY7" fmla="*/ 6094086 h 6857999"/>
              <a:gd name="connsiteX8" fmla="*/ 7622603 w 12194723"/>
              <a:gd name="connsiteY8" fmla="*/ 3560901 h 6857999"/>
              <a:gd name="connsiteX9" fmla="*/ 753155 w 12194723"/>
              <a:gd name="connsiteY9" fmla="*/ 3560901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753155 w 12194723"/>
              <a:gd name="connsiteY5" fmla="*/ 3560901 h 6857999"/>
              <a:gd name="connsiteX6" fmla="*/ 763913 w 12194723"/>
              <a:gd name="connsiteY6" fmla="*/ 6094086 h 6857999"/>
              <a:gd name="connsiteX7" fmla="*/ 7618431 w 12194723"/>
              <a:gd name="connsiteY7" fmla="*/ 6359075 h 6857999"/>
              <a:gd name="connsiteX8" fmla="*/ 7622603 w 12194723"/>
              <a:gd name="connsiteY8" fmla="*/ 3560901 h 6857999"/>
              <a:gd name="connsiteX9" fmla="*/ 753155 w 12194723"/>
              <a:gd name="connsiteY9" fmla="*/ 3560901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753155 w 12194723"/>
              <a:gd name="connsiteY5" fmla="*/ 3560901 h 6857999"/>
              <a:gd name="connsiteX6" fmla="*/ 763913 w 12194723"/>
              <a:gd name="connsiteY6" fmla="*/ 6094086 h 6857999"/>
              <a:gd name="connsiteX7" fmla="*/ 7622163 w 12194723"/>
              <a:gd name="connsiteY7" fmla="*/ 6355342 h 6857999"/>
              <a:gd name="connsiteX8" fmla="*/ 7622603 w 12194723"/>
              <a:gd name="connsiteY8" fmla="*/ 3560901 h 6857999"/>
              <a:gd name="connsiteX9" fmla="*/ 753155 w 12194723"/>
              <a:gd name="connsiteY9" fmla="*/ 3560901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753155 w 12194723"/>
              <a:gd name="connsiteY5" fmla="*/ 3560901 h 6857999"/>
              <a:gd name="connsiteX6" fmla="*/ 763913 w 12194723"/>
              <a:gd name="connsiteY6" fmla="*/ 6359075 h 6857999"/>
              <a:gd name="connsiteX7" fmla="*/ 7622163 w 12194723"/>
              <a:gd name="connsiteY7" fmla="*/ 6355342 h 6857999"/>
              <a:gd name="connsiteX8" fmla="*/ 7622603 w 12194723"/>
              <a:gd name="connsiteY8" fmla="*/ 3560901 h 6857999"/>
              <a:gd name="connsiteX9" fmla="*/ 753155 w 12194723"/>
              <a:gd name="connsiteY9" fmla="*/ 3560901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4723" h="6857999">
                <a:moveTo>
                  <a:pt x="0" y="0"/>
                </a:moveTo>
                <a:lnTo>
                  <a:pt x="12194723" y="0"/>
                </a:lnTo>
                <a:lnTo>
                  <a:pt x="12194723" y="6857999"/>
                </a:lnTo>
                <a:lnTo>
                  <a:pt x="0" y="6857999"/>
                </a:lnTo>
                <a:lnTo>
                  <a:pt x="0" y="0"/>
                </a:lnTo>
                <a:close/>
                <a:moveTo>
                  <a:pt x="753155" y="3560901"/>
                </a:moveTo>
                <a:lnTo>
                  <a:pt x="763913" y="6359075"/>
                </a:lnTo>
                <a:lnTo>
                  <a:pt x="7622163" y="6355342"/>
                </a:lnTo>
                <a:cubicBezTo>
                  <a:pt x="7618577" y="5510947"/>
                  <a:pt x="7626189" y="4405296"/>
                  <a:pt x="7622603" y="3560901"/>
                </a:cubicBezTo>
                <a:lnTo>
                  <a:pt x="753155" y="3560901"/>
                </a:lnTo>
                <a:close/>
              </a:path>
            </a:pathLst>
          </a:custGeom>
          <a:noFill/>
          <a:ln w="9525" algn="ctr">
            <a:noFill/>
            <a:miter lim="800000"/>
            <a:headEnd/>
            <a:tailEnd/>
          </a:ln>
        </p:spPr>
        <p:txBody>
          <a:bodyPr/>
          <a:lstStyle>
            <a:lvl1pPr>
              <a:defRPr sz="2133"/>
            </a:lvl1pPr>
          </a:lstStyle>
          <a:p>
            <a:endParaRPr lang="en-GB" dirty="0"/>
          </a:p>
        </p:txBody>
      </p:sp>
      <p:grpSp>
        <p:nvGrpSpPr>
          <p:cNvPr id="2" name="Group 1"/>
          <p:cNvGrpSpPr/>
          <p:nvPr userDrawn="1"/>
        </p:nvGrpSpPr>
        <p:grpSpPr bwMode="gray">
          <a:xfrm>
            <a:off x="744114" y="3556002"/>
            <a:ext cx="6875879" cy="2803523"/>
            <a:chOff x="744114" y="3556002"/>
            <a:chExt cx="6875879" cy="2803523"/>
          </a:xfrm>
        </p:grpSpPr>
        <p:sp>
          <p:nvSpPr>
            <p:cNvPr id="113" name="Rectangle 112"/>
            <p:cNvSpPr/>
            <p:nvPr userDrawn="1"/>
          </p:nvSpPr>
          <p:spPr bwMode="gray">
            <a:xfrm>
              <a:off x="761993" y="3556002"/>
              <a:ext cx="6858000" cy="2803523"/>
            </a:xfrm>
            <a:prstGeom prst="rect">
              <a:avLst/>
            </a:prstGeom>
            <a:solidFill>
              <a:srgbClr val="FFFFFF"/>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110" name="Rectangle 109"/>
            <p:cNvSpPr/>
            <p:nvPr userDrawn="1"/>
          </p:nvSpPr>
          <p:spPr bwMode="gray">
            <a:xfrm>
              <a:off x="2175500" y="3818708"/>
              <a:ext cx="1269984" cy="76200"/>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solidFill>
                  <a:schemeClr val="tx1"/>
                </a:solidFill>
              </a:endParaRPr>
            </a:p>
          </p:txBody>
        </p:sp>
        <p:pic>
          <p:nvPicPr>
            <p:cNvPr id="111" name="Picture 110" descr="PECTEN.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gray">
            <a:xfrm>
              <a:off x="744114" y="3678108"/>
              <a:ext cx="1465237" cy="1465237"/>
            </a:xfrm>
            <a:prstGeom prst="rect">
              <a:avLst/>
            </a:prstGeom>
          </p:spPr>
        </p:pic>
      </p:grpSp>
      <p:sp>
        <p:nvSpPr>
          <p:cNvPr id="106" name="Text Box 11" descr="&lt;COMPANY_NAME&gt;"/>
          <p:cNvSpPr txBox="1">
            <a:spLocks noChangeArrowheads="1"/>
          </p:cNvSpPr>
          <p:nvPr userDrawn="1"/>
        </p:nvSpPr>
        <p:spPr bwMode="auto">
          <a:xfrm>
            <a:off x="760379" y="6462713"/>
            <a:ext cx="3360000" cy="237600"/>
          </a:xfrm>
          <a:prstGeom prst="rect">
            <a:avLst/>
          </a:prstGeom>
          <a:noFill/>
          <a:ln w="9525" algn="ctr">
            <a:noFill/>
            <a:miter lim="800000"/>
            <a:headEnd/>
            <a:tailEnd/>
          </a:ln>
          <a:effectLst/>
        </p:spPr>
        <p:txBody>
          <a:bodyPr wrap="none" lIns="0" tIns="0" rIns="0" anchor="t" anchorCtr="0">
            <a:noAutofit/>
          </a:bodyPr>
          <a:lstStyle/>
          <a:p>
            <a:pPr>
              <a:defRPr/>
            </a:pPr>
            <a:r>
              <a:rPr lang="en-GB" sz="850" dirty="0">
                <a:solidFill>
                  <a:schemeClr val="tx1"/>
                </a:solidFill>
                <a:latin typeface="+mn-lt"/>
                <a:cs typeface="Arial" pitchFamily="34" charset="0"/>
              </a:rPr>
              <a:t>Copyright of Shell International</a:t>
            </a:r>
          </a:p>
        </p:txBody>
      </p:sp>
      <p:sp>
        <p:nvSpPr>
          <p:cNvPr id="107" name="Rectangle 6" descr="Rectangle 6"/>
          <p:cNvSpPr>
            <a:spLocks noGrp="1" noChangeArrowheads="1"/>
          </p:cNvSpPr>
          <p:nvPr>
            <p:ph type="sldNum" sz="quarter" idx="4"/>
          </p:nvPr>
        </p:nvSpPr>
        <p:spPr bwMode="auto">
          <a:xfrm>
            <a:off x="11324177" y="6469199"/>
            <a:ext cx="355564"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algn="r">
              <a:defRPr sz="850">
                <a:solidFill>
                  <a:schemeClr val="tx1"/>
                </a:solidFill>
                <a:latin typeface="+mn-lt"/>
                <a:cs typeface="Arial" pitchFamily="34" charset="0"/>
              </a:defRPr>
            </a:lvl1pPr>
          </a:lstStyle>
          <a:p>
            <a:fld id="{D32BAE6A-B452-4007-8177-56DD051636F9}" type="slidenum">
              <a:rPr lang="en-GB" smtClean="0"/>
              <a:pPr/>
              <a:t>‹#›</a:t>
            </a:fld>
            <a:endParaRPr lang="en-GB" dirty="0"/>
          </a:p>
        </p:txBody>
      </p:sp>
      <p:sp>
        <p:nvSpPr>
          <p:cNvPr id="102" name="Rectangle 2"/>
          <p:cNvSpPr>
            <a:spLocks noGrp="1" noChangeArrowheads="1"/>
          </p:cNvSpPr>
          <p:nvPr>
            <p:ph type="ctrTitle"/>
          </p:nvPr>
        </p:nvSpPr>
        <p:spPr>
          <a:xfrm>
            <a:off x="2175500" y="4059936"/>
            <a:ext cx="5179738" cy="1047891"/>
          </a:xfrm>
          <a:noFill/>
        </p:spPr>
        <p:txBody>
          <a:bodyPr lIns="0" tIns="0" rIns="0"/>
          <a:lstStyle>
            <a:lvl1pPr>
              <a:lnSpc>
                <a:spcPct val="100000"/>
              </a:lnSpc>
              <a:defRPr sz="2400" b="0" kern="1200" cap="none" spc="0" baseline="0">
                <a:solidFill>
                  <a:schemeClr val="tx1"/>
                </a:solidFill>
                <a:latin typeface="+mj-lt"/>
                <a:cs typeface="Arial" pitchFamily="34" charset="0"/>
              </a:defRPr>
            </a:lvl1pPr>
          </a:lstStyle>
          <a:p>
            <a:r>
              <a:rPr lang="en-GB" dirty="0"/>
              <a:t>Click to edit Master title style</a:t>
            </a:r>
          </a:p>
        </p:txBody>
      </p:sp>
      <p:sp>
        <p:nvSpPr>
          <p:cNvPr id="103" name="Rectangle 3"/>
          <p:cNvSpPr>
            <a:spLocks noGrp="1" noChangeArrowheads="1"/>
          </p:cNvSpPr>
          <p:nvPr>
            <p:ph type="subTitle" idx="1"/>
          </p:nvPr>
        </p:nvSpPr>
        <p:spPr>
          <a:xfrm>
            <a:off x="2175500" y="5120640"/>
            <a:ext cx="5179738" cy="372439"/>
          </a:xfrm>
        </p:spPr>
        <p:txBody>
          <a:bodyPr anchor="b" anchorCtr="0"/>
          <a:lstStyle>
            <a:lvl1pPr marL="0" indent="0">
              <a:lnSpc>
                <a:spcPct val="90000"/>
              </a:lnSpc>
              <a:spcBef>
                <a:spcPct val="0"/>
              </a:spcBef>
              <a:spcAft>
                <a:spcPts val="0"/>
              </a:spcAft>
              <a:buFont typeface="Wingdings" pitchFamily="2" charset="2"/>
              <a:buNone/>
              <a:defRPr sz="1400" baseline="0">
                <a:solidFill>
                  <a:schemeClr val="tx1"/>
                </a:solidFill>
                <a:latin typeface="+mn-lt"/>
                <a:cs typeface="Arial" pitchFamily="34" charset="0"/>
              </a:defRPr>
            </a:lvl1pPr>
          </a:lstStyle>
          <a:p>
            <a:r>
              <a:rPr lang="en-GB" dirty="0"/>
              <a:t>Click to edit Master subtitle style</a:t>
            </a:r>
          </a:p>
        </p:txBody>
      </p:sp>
      <p:sp>
        <p:nvSpPr>
          <p:cNvPr id="104" name="Text Placeholder 31"/>
          <p:cNvSpPr>
            <a:spLocks noGrp="1"/>
          </p:cNvSpPr>
          <p:nvPr>
            <p:ph type="body" sz="quarter" idx="10" hasCustomPrompt="1"/>
          </p:nvPr>
        </p:nvSpPr>
        <p:spPr>
          <a:xfrm>
            <a:off x="2175500" y="5666465"/>
            <a:ext cx="5187731" cy="237600"/>
          </a:xfrm>
        </p:spPr>
        <p:txBody>
          <a:bodyPr anchor="t" anchorCtr="0"/>
          <a:lstStyle>
            <a:lvl1pPr>
              <a:lnSpc>
                <a:spcPct val="100000"/>
              </a:lnSpc>
              <a:buNone/>
              <a:defRPr sz="1400">
                <a:solidFill>
                  <a:schemeClr val="tx1"/>
                </a:solidFill>
                <a:latin typeface="+mj-lt"/>
              </a:defRPr>
            </a:lvl1pPr>
          </a:lstStyle>
          <a:p>
            <a:pPr lvl="0"/>
            <a:r>
              <a:rPr lang="en-GB" dirty="0"/>
              <a:t>Click to insert Author’s Name</a:t>
            </a:r>
          </a:p>
        </p:txBody>
      </p:sp>
      <p:sp>
        <p:nvSpPr>
          <p:cNvPr id="105" name="Text Placeholder 31"/>
          <p:cNvSpPr>
            <a:spLocks noGrp="1"/>
          </p:cNvSpPr>
          <p:nvPr>
            <p:ph type="body" sz="quarter" idx="11" hasCustomPrompt="1"/>
          </p:nvPr>
        </p:nvSpPr>
        <p:spPr>
          <a:xfrm>
            <a:off x="2175500" y="5923869"/>
            <a:ext cx="5187731" cy="237600"/>
          </a:xfrm>
        </p:spPr>
        <p:txBody>
          <a:bodyPr anchor="t" anchorCtr="0"/>
          <a:lstStyle>
            <a:lvl1pPr>
              <a:lnSpc>
                <a:spcPct val="100000"/>
              </a:lnSpc>
              <a:buNone/>
              <a:defRPr sz="1400">
                <a:solidFill>
                  <a:schemeClr val="tx1"/>
                </a:solidFill>
                <a:latin typeface="+mn-lt"/>
              </a:defRPr>
            </a:lvl1pPr>
          </a:lstStyle>
          <a:p>
            <a:pPr lvl="0"/>
            <a:r>
              <a:rPr lang="en-GB" dirty="0"/>
              <a:t>Click to insert Role in Organisation</a:t>
            </a:r>
          </a:p>
        </p:txBody>
      </p:sp>
      <p:sp>
        <p:nvSpPr>
          <p:cNvPr id="90" name="Rectangle 4" descr="Rectangle 4"/>
          <p:cNvSpPr>
            <a:spLocks noGrp="1" noChangeArrowheads="1"/>
          </p:cNvSpPr>
          <p:nvPr>
            <p:ph type="dt" sz="half" idx="2"/>
          </p:nvPr>
        </p:nvSpPr>
        <p:spPr bwMode="auto">
          <a:xfrm>
            <a:off x="9670343" y="6469200"/>
            <a:ext cx="1440000"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marL="0" algn="ctr" defTabSz="1219170" rtl="0" eaLnBrk="1" latinLnBrk="0" hangingPunct="1">
              <a:defRPr lang="en-US" sz="850" kern="1200" smtClean="0">
                <a:solidFill>
                  <a:schemeClr val="tx1"/>
                </a:solidFill>
                <a:latin typeface="+mn-lt"/>
                <a:ea typeface="+mn-ea"/>
                <a:cs typeface="Arial" pitchFamily="34" charset="0"/>
              </a:defRPr>
            </a:lvl1pPr>
          </a:lstStyle>
          <a:p>
            <a:pPr>
              <a:defRPr/>
            </a:pPr>
            <a:r>
              <a:rPr lang="en-GB"/>
              <a:t>Date Month 2016</a:t>
            </a:r>
            <a:endParaRPr lang="en-GB" dirty="0"/>
          </a:p>
        </p:txBody>
      </p:sp>
      <p:sp>
        <p:nvSpPr>
          <p:cNvPr id="88" name="Rectangle 5"/>
          <p:cNvSpPr>
            <a:spLocks noGrp="1" noChangeArrowheads="1"/>
          </p:cNvSpPr>
          <p:nvPr>
            <p:ph type="ftr" sz="quarter" idx="3"/>
          </p:nvPr>
        </p:nvSpPr>
        <p:spPr bwMode="auto">
          <a:xfrm>
            <a:off x="3878344" y="6469199"/>
            <a:ext cx="4435312" cy="237600"/>
          </a:xfrm>
          <a:prstGeom prst="rect">
            <a:avLst/>
          </a:prstGeom>
          <a:noFill/>
          <a:ln w="9525">
            <a:noFill/>
            <a:miter lim="800000"/>
            <a:headEnd/>
            <a:tailEnd/>
          </a:ln>
          <a:effectLst/>
        </p:spPr>
        <p:txBody>
          <a:bodyPr vert="horz" wrap="square" lIns="0" tIns="0" rIns="0" bIns="45720" numCol="1" anchor="t" anchorCtr="0" compatLnSpc="1">
            <a:prstTxWarp prst="textNoShape">
              <a:avLst/>
            </a:prstTxWarp>
          </a:bodyPr>
          <a:lstStyle>
            <a:lvl1pPr>
              <a:defRPr sz="850">
                <a:solidFill>
                  <a:schemeClr val="tx1"/>
                </a:solidFill>
                <a:latin typeface="+mn-lt"/>
                <a:cs typeface="Arial" pitchFamily="34" charset="0"/>
              </a:defRPr>
            </a:lvl1pPr>
          </a:lstStyle>
          <a:p>
            <a:pPr>
              <a:defRPr/>
            </a:pPr>
            <a:r>
              <a:rPr lang="en-GB"/>
              <a:t>Footer </a:t>
            </a:r>
            <a:endParaRPr lang="en-GB" dirty="0"/>
          </a:p>
        </p:txBody>
      </p:sp>
    </p:spTree>
    <p:extLst>
      <p:ext uri="{BB962C8B-B14F-4D97-AF65-F5344CB8AC3E}">
        <p14:creationId xmlns:p14="http://schemas.microsoft.com/office/powerpoint/2010/main" val="2590869577"/>
      </p:ext>
    </p:extLst>
  </p:cSld>
  <p:clrMapOvr>
    <a:masterClrMapping/>
  </p:clrMapOvr>
  <p:transition/>
  <p:extLst mod="1">
    <p:ext uri="{DCECCB84-F9BA-43D5-87BE-67443E8EF086}">
      <p15:sldGuideLst xmlns:p15="http://schemas.microsoft.com/office/powerpoint/2012/main">
        <p15:guide id="1" orient="horz" pos="3058">
          <p15:clr>
            <a:srgbClr val="FBAE40"/>
          </p15:clr>
        </p15:guide>
        <p15:guide id="2" orient="horz" pos="2235">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4" name="Rectangle 2"/>
          <p:cNvSpPr>
            <a:spLocks noGrp="1" noChangeArrowheads="1"/>
          </p:cNvSpPr>
          <p:nvPr>
            <p:ph type="title"/>
          </p:nvPr>
        </p:nvSpPr>
        <p:spPr bwMode="auto">
          <a:xfrm>
            <a:off x="508000" y="713232"/>
            <a:ext cx="11171238" cy="752475"/>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lvl1pPr>
              <a:defRPr cap="none" baseline="0">
                <a:solidFill>
                  <a:schemeClr val="tx1"/>
                </a:solidFill>
              </a:defRPr>
            </a:lvl1pPr>
          </a:lstStyle>
          <a:p>
            <a:pPr lvl="0"/>
            <a:r>
              <a:rPr lang="en-GB" noProof="0" dirty="0"/>
              <a:t>Click to edit Master title style</a:t>
            </a:r>
          </a:p>
        </p:txBody>
      </p:sp>
      <p:sp>
        <p:nvSpPr>
          <p:cNvPr id="15" name="Rectangle 4" descr="Rectangle 4"/>
          <p:cNvSpPr>
            <a:spLocks noGrp="1" noChangeArrowheads="1"/>
          </p:cNvSpPr>
          <p:nvPr>
            <p:ph type="dt" sz="half" idx="2"/>
          </p:nvPr>
        </p:nvSpPr>
        <p:spPr bwMode="auto">
          <a:xfrm>
            <a:off x="9670343" y="6469200"/>
            <a:ext cx="1440000"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marL="0" algn="ctr" defTabSz="1219170" rtl="0" eaLnBrk="1" latinLnBrk="0" hangingPunct="1">
              <a:defRPr lang="en-US" sz="850" kern="1200" smtClean="0">
                <a:solidFill>
                  <a:schemeClr val="tx1"/>
                </a:solidFill>
                <a:latin typeface="+mn-lt"/>
                <a:ea typeface="+mn-ea"/>
                <a:cs typeface="Arial" pitchFamily="34" charset="0"/>
              </a:defRPr>
            </a:lvl1pPr>
          </a:lstStyle>
          <a:p>
            <a:pPr>
              <a:defRPr/>
            </a:pPr>
            <a:r>
              <a:rPr lang="en-GB"/>
              <a:t>Date Month 2016</a:t>
            </a:r>
            <a:endParaRPr lang="en-GB" dirty="0"/>
          </a:p>
        </p:txBody>
      </p:sp>
      <p:sp>
        <p:nvSpPr>
          <p:cNvPr id="13" name="Rectangle 6" descr="Rectangle 6"/>
          <p:cNvSpPr>
            <a:spLocks noGrp="1" noChangeArrowheads="1"/>
          </p:cNvSpPr>
          <p:nvPr>
            <p:ph type="sldNum" sz="quarter" idx="4"/>
          </p:nvPr>
        </p:nvSpPr>
        <p:spPr bwMode="auto">
          <a:xfrm>
            <a:off x="11324177" y="6469199"/>
            <a:ext cx="355564"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algn="r">
              <a:defRPr sz="850">
                <a:solidFill>
                  <a:schemeClr val="tx1"/>
                </a:solidFill>
                <a:latin typeface="+mn-lt"/>
                <a:cs typeface="Arial" pitchFamily="34" charset="0"/>
              </a:defRPr>
            </a:lvl1pPr>
          </a:lstStyle>
          <a:p>
            <a:fld id="{D32BAE6A-B452-4007-8177-56DD051636F9}" type="slidenum">
              <a:rPr lang="en-GB" smtClean="0"/>
              <a:pPr/>
              <a:t>‹#›</a:t>
            </a:fld>
            <a:endParaRPr lang="en-GB" dirty="0"/>
          </a:p>
        </p:txBody>
      </p:sp>
      <p:sp>
        <p:nvSpPr>
          <p:cNvPr id="8" name="Rectangle 5"/>
          <p:cNvSpPr>
            <a:spLocks noGrp="1" noChangeArrowheads="1"/>
          </p:cNvSpPr>
          <p:nvPr>
            <p:ph type="ftr" sz="quarter" idx="3"/>
          </p:nvPr>
        </p:nvSpPr>
        <p:spPr bwMode="auto">
          <a:xfrm>
            <a:off x="3878344" y="6469199"/>
            <a:ext cx="4435312" cy="237600"/>
          </a:xfrm>
          <a:prstGeom prst="rect">
            <a:avLst/>
          </a:prstGeom>
          <a:noFill/>
          <a:ln w="9525">
            <a:noFill/>
            <a:miter lim="800000"/>
            <a:headEnd/>
            <a:tailEnd/>
          </a:ln>
          <a:effectLst/>
        </p:spPr>
        <p:txBody>
          <a:bodyPr vert="horz" wrap="square" lIns="0" tIns="0" rIns="0" bIns="45720" numCol="1" anchor="t" anchorCtr="0" compatLnSpc="1">
            <a:prstTxWarp prst="textNoShape">
              <a:avLst/>
            </a:prstTxWarp>
          </a:bodyPr>
          <a:lstStyle>
            <a:lvl1pPr>
              <a:defRPr sz="850">
                <a:solidFill>
                  <a:schemeClr val="tx1"/>
                </a:solidFill>
                <a:latin typeface="+mn-lt"/>
                <a:cs typeface="Arial" pitchFamily="34" charset="0"/>
              </a:defRPr>
            </a:lvl1pPr>
          </a:lstStyle>
          <a:p>
            <a:pPr>
              <a:defRPr/>
            </a:pPr>
            <a:r>
              <a:rPr lang="en-GB"/>
              <a:t>Footer </a:t>
            </a:r>
            <a:endParaRPr lang="en-GB" dirty="0"/>
          </a:p>
        </p:txBody>
      </p:sp>
      <p:sp>
        <p:nvSpPr>
          <p:cNvPr id="5" name="Content Placeholder 4"/>
          <p:cNvSpPr>
            <a:spLocks noGrp="1"/>
          </p:cNvSpPr>
          <p:nvPr>
            <p:ph sz="quarter" idx="10"/>
          </p:nvPr>
        </p:nvSpPr>
        <p:spPr>
          <a:xfrm>
            <a:off x="508000" y="1528763"/>
            <a:ext cx="11171741" cy="483070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cSld>
  <p:clrMapOvr>
    <a:masterClrMapping/>
  </p:clrMapOvr>
  <p:transition/>
  <p:extLst mod="1">
    <p:ext uri="{DCECCB84-F9BA-43D5-87BE-67443E8EF086}">
      <p15:sldGuideLst xmlns:p15="http://schemas.microsoft.com/office/powerpoint/2012/main">
        <p15:guide id="1" orient="horz" pos="2160" userDrawn="1">
          <p15:clr>
            <a:srgbClr val="FBAE40"/>
          </p15:clr>
        </p15:guide>
        <p15:guide id="2" orient="horz" pos="813"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 Full Screen Image">
    <p:spTree>
      <p:nvGrpSpPr>
        <p:cNvPr id="1" name=""/>
        <p:cNvGrpSpPr/>
        <p:nvPr/>
      </p:nvGrpSpPr>
      <p:grpSpPr>
        <a:xfrm>
          <a:off x="0" y="0"/>
          <a:ext cx="0" cy="0"/>
          <a:chOff x="0" y="0"/>
          <a:chExt cx="0" cy="0"/>
        </a:xfrm>
      </p:grpSpPr>
      <p:sp>
        <p:nvSpPr>
          <p:cNvPr id="11" name="Picture Placeholder 2"/>
          <p:cNvSpPr>
            <a:spLocks noGrp="1"/>
          </p:cNvSpPr>
          <p:nvPr>
            <p:ph type="pic" sz="quarter" idx="12"/>
          </p:nvPr>
        </p:nvSpPr>
        <p:spPr bwMode="auto">
          <a:xfrm>
            <a:off x="-2381" y="0"/>
            <a:ext cx="12194382" cy="6858000"/>
          </a:xfrm>
          <a:custGeom>
            <a:avLst/>
            <a:gdLst>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763913 w 12194723"/>
              <a:gd name="connsiteY5" fmla="*/ 763913 h 6857999"/>
              <a:gd name="connsiteX6" fmla="*/ 763913 w 12194723"/>
              <a:gd name="connsiteY6" fmla="*/ 6094086 h 6857999"/>
              <a:gd name="connsiteX7" fmla="*/ 11430810 w 12194723"/>
              <a:gd name="connsiteY7" fmla="*/ 6094086 h 6857999"/>
              <a:gd name="connsiteX8" fmla="*/ 11430810 w 12194723"/>
              <a:gd name="connsiteY8" fmla="*/ 763913 h 6857999"/>
              <a:gd name="connsiteX9" fmla="*/ 763913 w 12194723"/>
              <a:gd name="connsiteY9" fmla="*/ 763913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753155 w 12194723"/>
              <a:gd name="connsiteY5" fmla="*/ 3560901 h 6857999"/>
              <a:gd name="connsiteX6" fmla="*/ 763913 w 12194723"/>
              <a:gd name="connsiteY6" fmla="*/ 6094086 h 6857999"/>
              <a:gd name="connsiteX7" fmla="*/ 11430810 w 12194723"/>
              <a:gd name="connsiteY7" fmla="*/ 6094086 h 6857999"/>
              <a:gd name="connsiteX8" fmla="*/ 11430810 w 12194723"/>
              <a:gd name="connsiteY8" fmla="*/ 763913 h 6857999"/>
              <a:gd name="connsiteX9" fmla="*/ 753155 w 12194723"/>
              <a:gd name="connsiteY9" fmla="*/ 3560901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753155 w 12194723"/>
              <a:gd name="connsiteY5" fmla="*/ 3560901 h 6857999"/>
              <a:gd name="connsiteX6" fmla="*/ 763913 w 12194723"/>
              <a:gd name="connsiteY6" fmla="*/ 6094086 h 6857999"/>
              <a:gd name="connsiteX7" fmla="*/ 11430810 w 12194723"/>
              <a:gd name="connsiteY7" fmla="*/ 6094086 h 6857999"/>
              <a:gd name="connsiteX8" fmla="*/ 7622603 w 12194723"/>
              <a:gd name="connsiteY8" fmla="*/ 3560901 h 6857999"/>
              <a:gd name="connsiteX9" fmla="*/ 753155 w 12194723"/>
              <a:gd name="connsiteY9" fmla="*/ 3560901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753155 w 12194723"/>
              <a:gd name="connsiteY5" fmla="*/ 3560901 h 6857999"/>
              <a:gd name="connsiteX6" fmla="*/ 763913 w 12194723"/>
              <a:gd name="connsiteY6" fmla="*/ 6094086 h 6857999"/>
              <a:gd name="connsiteX7" fmla="*/ 7697906 w 12194723"/>
              <a:gd name="connsiteY7" fmla="*/ 6094086 h 6857999"/>
              <a:gd name="connsiteX8" fmla="*/ 7622603 w 12194723"/>
              <a:gd name="connsiteY8" fmla="*/ 3560901 h 6857999"/>
              <a:gd name="connsiteX9" fmla="*/ 753155 w 12194723"/>
              <a:gd name="connsiteY9" fmla="*/ 3560901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753155 w 12194723"/>
              <a:gd name="connsiteY5" fmla="*/ 3560901 h 6857999"/>
              <a:gd name="connsiteX6" fmla="*/ 763913 w 12194723"/>
              <a:gd name="connsiteY6" fmla="*/ 6094086 h 6857999"/>
              <a:gd name="connsiteX7" fmla="*/ 7633360 w 12194723"/>
              <a:gd name="connsiteY7" fmla="*/ 6094086 h 6857999"/>
              <a:gd name="connsiteX8" fmla="*/ 7622603 w 12194723"/>
              <a:gd name="connsiteY8" fmla="*/ 3560901 h 6857999"/>
              <a:gd name="connsiteX9" fmla="*/ 753155 w 12194723"/>
              <a:gd name="connsiteY9" fmla="*/ 3560901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753155 w 12194723"/>
              <a:gd name="connsiteY5" fmla="*/ 3560901 h 6857999"/>
              <a:gd name="connsiteX6" fmla="*/ 763913 w 12194723"/>
              <a:gd name="connsiteY6" fmla="*/ 6094086 h 6857999"/>
              <a:gd name="connsiteX7" fmla="*/ 7618431 w 12194723"/>
              <a:gd name="connsiteY7" fmla="*/ 6359075 h 6857999"/>
              <a:gd name="connsiteX8" fmla="*/ 7622603 w 12194723"/>
              <a:gd name="connsiteY8" fmla="*/ 3560901 h 6857999"/>
              <a:gd name="connsiteX9" fmla="*/ 753155 w 12194723"/>
              <a:gd name="connsiteY9" fmla="*/ 3560901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753155 w 12194723"/>
              <a:gd name="connsiteY5" fmla="*/ 3560901 h 6857999"/>
              <a:gd name="connsiteX6" fmla="*/ 763913 w 12194723"/>
              <a:gd name="connsiteY6" fmla="*/ 6094086 h 6857999"/>
              <a:gd name="connsiteX7" fmla="*/ 7622163 w 12194723"/>
              <a:gd name="connsiteY7" fmla="*/ 6355342 h 6857999"/>
              <a:gd name="connsiteX8" fmla="*/ 7622603 w 12194723"/>
              <a:gd name="connsiteY8" fmla="*/ 3560901 h 6857999"/>
              <a:gd name="connsiteX9" fmla="*/ 753155 w 12194723"/>
              <a:gd name="connsiteY9" fmla="*/ 3560901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753155 w 12194723"/>
              <a:gd name="connsiteY5" fmla="*/ 3560901 h 6857999"/>
              <a:gd name="connsiteX6" fmla="*/ 763913 w 12194723"/>
              <a:gd name="connsiteY6" fmla="*/ 6359075 h 6857999"/>
              <a:gd name="connsiteX7" fmla="*/ 7622163 w 12194723"/>
              <a:gd name="connsiteY7" fmla="*/ 6355342 h 6857999"/>
              <a:gd name="connsiteX8" fmla="*/ 7622603 w 12194723"/>
              <a:gd name="connsiteY8" fmla="*/ 3560901 h 6857999"/>
              <a:gd name="connsiteX9" fmla="*/ 753155 w 12194723"/>
              <a:gd name="connsiteY9" fmla="*/ 3560901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482698 w 12194723"/>
              <a:gd name="connsiteY5" fmla="*/ 482850 h 6857999"/>
              <a:gd name="connsiteX6" fmla="*/ 763913 w 12194723"/>
              <a:gd name="connsiteY6" fmla="*/ 6359075 h 6857999"/>
              <a:gd name="connsiteX7" fmla="*/ 7622163 w 12194723"/>
              <a:gd name="connsiteY7" fmla="*/ 6355342 h 6857999"/>
              <a:gd name="connsiteX8" fmla="*/ 7622603 w 12194723"/>
              <a:gd name="connsiteY8" fmla="*/ 3560901 h 6857999"/>
              <a:gd name="connsiteX9" fmla="*/ 482698 w 12194723"/>
              <a:gd name="connsiteY9" fmla="*/ 482850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4129 w 12194723"/>
              <a:gd name="connsiteY5" fmla="*/ 501900 h 6857999"/>
              <a:gd name="connsiteX6" fmla="*/ 763913 w 12194723"/>
              <a:gd name="connsiteY6" fmla="*/ 6359075 h 6857999"/>
              <a:gd name="connsiteX7" fmla="*/ 7622163 w 12194723"/>
              <a:gd name="connsiteY7" fmla="*/ 6355342 h 6857999"/>
              <a:gd name="connsiteX8" fmla="*/ 7622603 w 12194723"/>
              <a:gd name="connsiteY8" fmla="*/ 3560901 h 6857999"/>
              <a:gd name="connsiteX9" fmla="*/ 504129 w 12194723"/>
              <a:gd name="connsiteY9" fmla="*/ 501900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4129 w 12194723"/>
              <a:gd name="connsiteY5" fmla="*/ 501900 h 6857999"/>
              <a:gd name="connsiteX6" fmla="*/ 506335 w 12194723"/>
              <a:gd name="connsiteY6" fmla="*/ 666613 h 6857999"/>
              <a:gd name="connsiteX7" fmla="*/ 7622163 w 12194723"/>
              <a:gd name="connsiteY7" fmla="*/ 6355342 h 6857999"/>
              <a:gd name="connsiteX8" fmla="*/ 7622603 w 12194723"/>
              <a:gd name="connsiteY8" fmla="*/ 3560901 h 6857999"/>
              <a:gd name="connsiteX9" fmla="*/ 504129 w 12194723"/>
              <a:gd name="connsiteY9" fmla="*/ 501900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4129 w 12194723"/>
              <a:gd name="connsiteY5" fmla="*/ 501900 h 6857999"/>
              <a:gd name="connsiteX6" fmla="*/ 506335 w 12194723"/>
              <a:gd name="connsiteY6" fmla="*/ 666613 h 6857999"/>
              <a:gd name="connsiteX7" fmla="*/ 7622163 w 12194723"/>
              <a:gd name="connsiteY7" fmla="*/ 6355342 h 6857999"/>
              <a:gd name="connsiteX8" fmla="*/ 1788474 w 12194723"/>
              <a:gd name="connsiteY8" fmla="*/ 508608 h 6857999"/>
              <a:gd name="connsiteX9" fmla="*/ 504129 w 12194723"/>
              <a:gd name="connsiteY9" fmla="*/ 501900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4129 w 12194723"/>
              <a:gd name="connsiteY5" fmla="*/ 501900 h 6857999"/>
              <a:gd name="connsiteX6" fmla="*/ 506335 w 12194723"/>
              <a:gd name="connsiteY6" fmla="*/ 666613 h 6857999"/>
              <a:gd name="connsiteX7" fmla="*/ 1762276 w 12194723"/>
              <a:gd name="connsiteY7" fmla="*/ 675759 h 6857999"/>
              <a:gd name="connsiteX8" fmla="*/ 1788474 w 12194723"/>
              <a:gd name="connsiteY8" fmla="*/ 508608 h 6857999"/>
              <a:gd name="connsiteX9" fmla="*/ 504129 w 12194723"/>
              <a:gd name="connsiteY9" fmla="*/ 501900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4281 h 6857999"/>
              <a:gd name="connsiteX6" fmla="*/ 506335 w 12194723"/>
              <a:gd name="connsiteY6" fmla="*/ 666613 h 6857999"/>
              <a:gd name="connsiteX7" fmla="*/ 1762276 w 12194723"/>
              <a:gd name="connsiteY7" fmla="*/ 675759 h 6857999"/>
              <a:gd name="connsiteX8" fmla="*/ 1788474 w 12194723"/>
              <a:gd name="connsiteY8" fmla="*/ 508608 h 6857999"/>
              <a:gd name="connsiteX9" fmla="*/ 508891 w 12194723"/>
              <a:gd name="connsiteY9" fmla="*/ 504281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4281 h 6857999"/>
              <a:gd name="connsiteX6" fmla="*/ 506335 w 12194723"/>
              <a:gd name="connsiteY6" fmla="*/ 666613 h 6857999"/>
              <a:gd name="connsiteX7" fmla="*/ 1762276 w 12194723"/>
              <a:gd name="connsiteY7" fmla="*/ 675759 h 6857999"/>
              <a:gd name="connsiteX8" fmla="*/ 1788474 w 12194723"/>
              <a:gd name="connsiteY8" fmla="*/ 508608 h 6857999"/>
              <a:gd name="connsiteX9" fmla="*/ 508891 w 12194723"/>
              <a:gd name="connsiteY9" fmla="*/ 504281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4281 h 6857999"/>
              <a:gd name="connsiteX6" fmla="*/ 506335 w 12194723"/>
              <a:gd name="connsiteY6" fmla="*/ 666613 h 6857999"/>
              <a:gd name="connsiteX7" fmla="*/ 1762276 w 12194723"/>
              <a:gd name="connsiteY7" fmla="*/ 675759 h 6857999"/>
              <a:gd name="connsiteX8" fmla="*/ 1788474 w 12194723"/>
              <a:gd name="connsiteY8" fmla="*/ 508608 h 6857999"/>
              <a:gd name="connsiteX9" fmla="*/ 508891 w 12194723"/>
              <a:gd name="connsiteY9" fmla="*/ 504281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4281 h 6857999"/>
              <a:gd name="connsiteX6" fmla="*/ 506335 w 12194723"/>
              <a:gd name="connsiteY6" fmla="*/ 666613 h 6857999"/>
              <a:gd name="connsiteX7" fmla="*/ 1788470 w 12194723"/>
              <a:gd name="connsiteY7" fmla="*/ 587653 h 6857999"/>
              <a:gd name="connsiteX8" fmla="*/ 1788474 w 12194723"/>
              <a:gd name="connsiteY8" fmla="*/ 508608 h 6857999"/>
              <a:gd name="connsiteX9" fmla="*/ 508891 w 12194723"/>
              <a:gd name="connsiteY9" fmla="*/ 504281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4281 h 6857999"/>
              <a:gd name="connsiteX6" fmla="*/ 511097 w 12194723"/>
              <a:gd name="connsiteY6" fmla="*/ 583270 h 6857999"/>
              <a:gd name="connsiteX7" fmla="*/ 1788470 w 12194723"/>
              <a:gd name="connsiteY7" fmla="*/ 587653 h 6857999"/>
              <a:gd name="connsiteX8" fmla="*/ 1788474 w 12194723"/>
              <a:gd name="connsiteY8" fmla="*/ 508608 h 6857999"/>
              <a:gd name="connsiteX9" fmla="*/ 508891 w 12194723"/>
              <a:gd name="connsiteY9" fmla="*/ 504281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4281 h 6857999"/>
              <a:gd name="connsiteX6" fmla="*/ 511097 w 12194723"/>
              <a:gd name="connsiteY6" fmla="*/ 583270 h 6857999"/>
              <a:gd name="connsiteX7" fmla="*/ 1788470 w 12194723"/>
              <a:gd name="connsiteY7" fmla="*/ 587653 h 6857999"/>
              <a:gd name="connsiteX8" fmla="*/ 1788474 w 12194723"/>
              <a:gd name="connsiteY8" fmla="*/ 508608 h 6857999"/>
              <a:gd name="connsiteX9" fmla="*/ 508891 w 12194723"/>
              <a:gd name="connsiteY9" fmla="*/ 504281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4281 h 6857999"/>
              <a:gd name="connsiteX6" fmla="*/ 511097 w 12194723"/>
              <a:gd name="connsiteY6" fmla="*/ 583270 h 6857999"/>
              <a:gd name="connsiteX7" fmla="*/ 1788470 w 12194723"/>
              <a:gd name="connsiteY7" fmla="*/ 587653 h 6857999"/>
              <a:gd name="connsiteX8" fmla="*/ 1788474 w 12194723"/>
              <a:gd name="connsiteY8" fmla="*/ 508608 h 6857999"/>
              <a:gd name="connsiteX9" fmla="*/ 508891 w 12194723"/>
              <a:gd name="connsiteY9" fmla="*/ 504281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4281 h 6857999"/>
              <a:gd name="connsiteX6" fmla="*/ 511097 w 12194723"/>
              <a:gd name="connsiteY6" fmla="*/ 583270 h 6857999"/>
              <a:gd name="connsiteX7" fmla="*/ 1788470 w 12194723"/>
              <a:gd name="connsiteY7" fmla="*/ 587653 h 6857999"/>
              <a:gd name="connsiteX8" fmla="*/ 1788474 w 12194723"/>
              <a:gd name="connsiteY8" fmla="*/ 508608 h 6857999"/>
              <a:gd name="connsiteX9" fmla="*/ 508891 w 12194723"/>
              <a:gd name="connsiteY9" fmla="*/ 504281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4281 h 6857999"/>
              <a:gd name="connsiteX6" fmla="*/ 511097 w 12194723"/>
              <a:gd name="connsiteY6" fmla="*/ 583270 h 6857999"/>
              <a:gd name="connsiteX7" fmla="*/ 1788470 w 12194723"/>
              <a:gd name="connsiteY7" fmla="*/ 587653 h 6857999"/>
              <a:gd name="connsiteX8" fmla="*/ 1788474 w 12194723"/>
              <a:gd name="connsiteY8" fmla="*/ 508608 h 6857999"/>
              <a:gd name="connsiteX9" fmla="*/ 508891 w 12194723"/>
              <a:gd name="connsiteY9" fmla="*/ 504281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88470 w 12194723"/>
              <a:gd name="connsiteY7" fmla="*/ 587653 h 6857999"/>
              <a:gd name="connsiteX8" fmla="*/ 1788474 w 12194723"/>
              <a:gd name="connsiteY8" fmla="*/ 508608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88470 w 12194723"/>
              <a:gd name="connsiteY7" fmla="*/ 587653 h 6857999"/>
              <a:gd name="connsiteX8" fmla="*/ 1788474 w 12194723"/>
              <a:gd name="connsiteY8" fmla="*/ 508608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88470 w 12194723"/>
              <a:gd name="connsiteY7" fmla="*/ 587653 h 6857999"/>
              <a:gd name="connsiteX8" fmla="*/ 1788474 w 12194723"/>
              <a:gd name="connsiteY8" fmla="*/ 508608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88470 w 12194723"/>
              <a:gd name="connsiteY7" fmla="*/ 587653 h 6857999"/>
              <a:gd name="connsiteX8" fmla="*/ 1788474 w 12194723"/>
              <a:gd name="connsiteY8" fmla="*/ 508608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88470 w 12194723"/>
              <a:gd name="connsiteY7" fmla="*/ 587653 h 6857999"/>
              <a:gd name="connsiteX8" fmla="*/ 1778949 w 12194723"/>
              <a:gd name="connsiteY8" fmla="*/ 508608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74182 w 12194723"/>
              <a:gd name="connsiteY7" fmla="*/ 587653 h 6857999"/>
              <a:gd name="connsiteX8" fmla="*/ 1778949 w 12194723"/>
              <a:gd name="connsiteY8" fmla="*/ 508608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74182 w 12194723"/>
              <a:gd name="connsiteY7" fmla="*/ 587653 h 6857999"/>
              <a:gd name="connsiteX8" fmla="*/ 1778949 w 12194723"/>
              <a:gd name="connsiteY8" fmla="*/ 508608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74182 w 12194723"/>
              <a:gd name="connsiteY7" fmla="*/ 587653 h 6857999"/>
              <a:gd name="connsiteX8" fmla="*/ 1778949 w 12194723"/>
              <a:gd name="connsiteY8" fmla="*/ 508608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74182 w 12194723"/>
              <a:gd name="connsiteY7" fmla="*/ 587653 h 6857999"/>
              <a:gd name="connsiteX8" fmla="*/ 1778949 w 12194723"/>
              <a:gd name="connsiteY8" fmla="*/ 508608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74182 w 12194723"/>
              <a:gd name="connsiteY7" fmla="*/ 587653 h 6857999"/>
              <a:gd name="connsiteX8" fmla="*/ 1778949 w 12194723"/>
              <a:gd name="connsiteY8" fmla="*/ 508608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74182 w 12194723"/>
              <a:gd name="connsiteY7" fmla="*/ 587653 h 6857999"/>
              <a:gd name="connsiteX8" fmla="*/ 1778949 w 12194723"/>
              <a:gd name="connsiteY8" fmla="*/ 508608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74182 w 12194723"/>
              <a:gd name="connsiteY7" fmla="*/ 587653 h 6857999"/>
              <a:gd name="connsiteX8" fmla="*/ 1778949 w 12194723"/>
              <a:gd name="connsiteY8" fmla="*/ 508608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74182 w 12194723"/>
              <a:gd name="connsiteY7" fmla="*/ 587653 h 6857999"/>
              <a:gd name="connsiteX8" fmla="*/ 1778949 w 12194723"/>
              <a:gd name="connsiteY8" fmla="*/ 508608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81325 w 12194723"/>
              <a:gd name="connsiteY7" fmla="*/ 585272 h 6857999"/>
              <a:gd name="connsiteX8" fmla="*/ 1778949 w 12194723"/>
              <a:gd name="connsiteY8" fmla="*/ 508608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81325 w 12194723"/>
              <a:gd name="connsiteY7" fmla="*/ 585272 h 6857999"/>
              <a:gd name="connsiteX8" fmla="*/ 1778949 w 12194723"/>
              <a:gd name="connsiteY8" fmla="*/ 508608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81325 w 12194723"/>
              <a:gd name="connsiteY7" fmla="*/ 585272 h 6857999"/>
              <a:gd name="connsiteX8" fmla="*/ 1963833 w 12194723"/>
              <a:gd name="connsiteY8" fmla="*/ 506110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81325 w 12194723"/>
              <a:gd name="connsiteY7" fmla="*/ 585272 h 6857999"/>
              <a:gd name="connsiteX8" fmla="*/ 1996313 w 12194723"/>
              <a:gd name="connsiteY8" fmla="*/ 486123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81325 w 12194723"/>
              <a:gd name="connsiteY7" fmla="*/ 585272 h 6857999"/>
              <a:gd name="connsiteX8" fmla="*/ 1966332 w 12194723"/>
              <a:gd name="connsiteY8" fmla="*/ 381191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81325 w 12194723"/>
              <a:gd name="connsiteY7" fmla="*/ 585272 h 6857999"/>
              <a:gd name="connsiteX8" fmla="*/ 1786445 w 12194723"/>
              <a:gd name="connsiteY8" fmla="*/ 558575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81325 w 12194723"/>
              <a:gd name="connsiteY7" fmla="*/ 585272 h 6857999"/>
              <a:gd name="connsiteX8" fmla="*/ 1788944 w 12194723"/>
              <a:gd name="connsiteY8" fmla="*/ 506109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81325 w 12194723"/>
              <a:gd name="connsiteY7" fmla="*/ 585272 h 6857999"/>
              <a:gd name="connsiteX8" fmla="*/ 1788944 w 12194723"/>
              <a:gd name="connsiteY8" fmla="*/ 503610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81325 w 12194723"/>
              <a:gd name="connsiteY7" fmla="*/ 585272 h 6857999"/>
              <a:gd name="connsiteX8" fmla="*/ 1788944 w 12194723"/>
              <a:gd name="connsiteY8" fmla="*/ 503610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81325 w 12194723"/>
              <a:gd name="connsiteY7" fmla="*/ 585272 h 6857999"/>
              <a:gd name="connsiteX8" fmla="*/ 1753965 w 12194723"/>
              <a:gd name="connsiteY8" fmla="*/ 506108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81325 w 12194723"/>
              <a:gd name="connsiteY7" fmla="*/ 585272 h 6857999"/>
              <a:gd name="connsiteX8" fmla="*/ 1771454 w 12194723"/>
              <a:gd name="connsiteY8" fmla="*/ 503609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81325 w 12194723"/>
              <a:gd name="connsiteY7" fmla="*/ 585272 h 6857999"/>
              <a:gd name="connsiteX8" fmla="*/ 1771455 w 12194723"/>
              <a:gd name="connsiteY8" fmla="*/ 506108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81325 w 12194723"/>
              <a:gd name="connsiteY7" fmla="*/ 585272 h 6857999"/>
              <a:gd name="connsiteX8" fmla="*/ 1771456 w 12194723"/>
              <a:gd name="connsiteY8" fmla="*/ 506108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81325 w 12194723"/>
              <a:gd name="connsiteY7" fmla="*/ 585272 h 6857999"/>
              <a:gd name="connsiteX8" fmla="*/ 1771456 w 12194723"/>
              <a:gd name="connsiteY8" fmla="*/ 506108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74181 w 12194723"/>
              <a:gd name="connsiteY7" fmla="*/ 585272 h 6857999"/>
              <a:gd name="connsiteX8" fmla="*/ 1771456 w 12194723"/>
              <a:gd name="connsiteY8" fmla="*/ 506108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74181 w 12194723"/>
              <a:gd name="connsiteY7" fmla="*/ 585272 h 6857999"/>
              <a:gd name="connsiteX8" fmla="*/ 1771456 w 12194723"/>
              <a:gd name="connsiteY8" fmla="*/ 506108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06662 h 6857999"/>
              <a:gd name="connsiteX6" fmla="*/ 511097 w 12194723"/>
              <a:gd name="connsiteY6" fmla="*/ 583270 h 6857999"/>
              <a:gd name="connsiteX7" fmla="*/ 1774181 w 12194723"/>
              <a:gd name="connsiteY7" fmla="*/ 585272 h 6857999"/>
              <a:gd name="connsiteX8" fmla="*/ 1771456 w 12194723"/>
              <a:gd name="connsiteY8" fmla="*/ 506108 h 6857999"/>
              <a:gd name="connsiteX9" fmla="*/ 508891 w 12194723"/>
              <a:gd name="connsiteY9" fmla="*/ 506662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11425 h 6857999"/>
              <a:gd name="connsiteX6" fmla="*/ 511097 w 12194723"/>
              <a:gd name="connsiteY6" fmla="*/ 583270 h 6857999"/>
              <a:gd name="connsiteX7" fmla="*/ 1774181 w 12194723"/>
              <a:gd name="connsiteY7" fmla="*/ 585272 h 6857999"/>
              <a:gd name="connsiteX8" fmla="*/ 1771456 w 12194723"/>
              <a:gd name="connsiteY8" fmla="*/ 506108 h 6857999"/>
              <a:gd name="connsiteX9" fmla="*/ 508891 w 12194723"/>
              <a:gd name="connsiteY9" fmla="*/ 511425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11425 h 6857999"/>
              <a:gd name="connsiteX6" fmla="*/ 511097 w 12194723"/>
              <a:gd name="connsiteY6" fmla="*/ 583270 h 6857999"/>
              <a:gd name="connsiteX7" fmla="*/ 1774181 w 12194723"/>
              <a:gd name="connsiteY7" fmla="*/ 585272 h 6857999"/>
              <a:gd name="connsiteX8" fmla="*/ 1771457 w 12194723"/>
              <a:gd name="connsiteY8" fmla="*/ 513252 h 6857999"/>
              <a:gd name="connsiteX9" fmla="*/ 508891 w 12194723"/>
              <a:gd name="connsiteY9" fmla="*/ 511425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11425 h 6857999"/>
              <a:gd name="connsiteX6" fmla="*/ 511097 w 12194723"/>
              <a:gd name="connsiteY6" fmla="*/ 583270 h 6857999"/>
              <a:gd name="connsiteX7" fmla="*/ 1774181 w 12194723"/>
              <a:gd name="connsiteY7" fmla="*/ 585272 h 6857999"/>
              <a:gd name="connsiteX8" fmla="*/ 1771457 w 12194723"/>
              <a:gd name="connsiteY8" fmla="*/ 513252 h 6857999"/>
              <a:gd name="connsiteX9" fmla="*/ 508891 w 12194723"/>
              <a:gd name="connsiteY9" fmla="*/ 511425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11425 h 6857999"/>
              <a:gd name="connsiteX6" fmla="*/ 511097 w 12194723"/>
              <a:gd name="connsiteY6" fmla="*/ 583270 h 6857999"/>
              <a:gd name="connsiteX7" fmla="*/ 1774181 w 12194723"/>
              <a:gd name="connsiteY7" fmla="*/ 585272 h 6857999"/>
              <a:gd name="connsiteX8" fmla="*/ 1771457 w 12194723"/>
              <a:gd name="connsiteY8" fmla="*/ 513252 h 6857999"/>
              <a:gd name="connsiteX9" fmla="*/ 508891 w 12194723"/>
              <a:gd name="connsiteY9" fmla="*/ 511425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11425 h 6857999"/>
              <a:gd name="connsiteX6" fmla="*/ 511097 w 12194723"/>
              <a:gd name="connsiteY6" fmla="*/ 583270 h 6857999"/>
              <a:gd name="connsiteX7" fmla="*/ 1774181 w 12194723"/>
              <a:gd name="connsiteY7" fmla="*/ 585272 h 6857999"/>
              <a:gd name="connsiteX8" fmla="*/ 1769076 w 12194723"/>
              <a:gd name="connsiteY8" fmla="*/ 508490 h 6857999"/>
              <a:gd name="connsiteX9" fmla="*/ 508891 w 12194723"/>
              <a:gd name="connsiteY9" fmla="*/ 511425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11425 h 6857999"/>
              <a:gd name="connsiteX6" fmla="*/ 511097 w 12194723"/>
              <a:gd name="connsiteY6" fmla="*/ 583270 h 6857999"/>
              <a:gd name="connsiteX7" fmla="*/ 1774181 w 12194723"/>
              <a:gd name="connsiteY7" fmla="*/ 585272 h 6857999"/>
              <a:gd name="connsiteX8" fmla="*/ 1769076 w 12194723"/>
              <a:gd name="connsiteY8" fmla="*/ 508490 h 6857999"/>
              <a:gd name="connsiteX9" fmla="*/ 508891 w 12194723"/>
              <a:gd name="connsiteY9" fmla="*/ 511425 h 6857999"/>
              <a:gd name="connsiteX0" fmla="*/ 0 w 12194723"/>
              <a:gd name="connsiteY0" fmla="*/ 0 h 6857999"/>
              <a:gd name="connsiteX1" fmla="*/ 12194723 w 12194723"/>
              <a:gd name="connsiteY1" fmla="*/ 0 h 6857999"/>
              <a:gd name="connsiteX2" fmla="*/ 12194723 w 12194723"/>
              <a:gd name="connsiteY2" fmla="*/ 6857999 h 6857999"/>
              <a:gd name="connsiteX3" fmla="*/ 0 w 12194723"/>
              <a:gd name="connsiteY3" fmla="*/ 6857999 h 6857999"/>
              <a:gd name="connsiteX4" fmla="*/ 0 w 12194723"/>
              <a:gd name="connsiteY4" fmla="*/ 0 h 6857999"/>
              <a:gd name="connsiteX5" fmla="*/ 508891 w 12194723"/>
              <a:gd name="connsiteY5" fmla="*/ 511425 h 6857999"/>
              <a:gd name="connsiteX6" fmla="*/ 511097 w 12194723"/>
              <a:gd name="connsiteY6" fmla="*/ 583270 h 6857999"/>
              <a:gd name="connsiteX7" fmla="*/ 1774181 w 12194723"/>
              <a:gd name="connsiteY7" fmla="*/ 585272 h 6857999"/>
              <a:gd name="connsiteX8" fmla="*/ 1769076 w 12194723"/>
              <a:gd name="connsiteY8" fmla="*/ 508490 h 6857999"/>
              <a:gd name="connsiteX9" fmla="*/ 508891 w 12194723"/>
              <a:gd name="connsiteY9" fmla="*/ 511425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4723" h="6857999">
                <a:moveTo>
                  <a:pt x="0" y="0"/>
                </a:moveTo>
                <a:lnTo>
                  <a:pt x="12194723" y="0"/>
                </a:lnTo>
                <a:lnTo>
                  <a:pt x="12194723" y="6857999"/>
                </a:lnTo>
                <a:lnTo>
                  <a:pt x="0" y="6857999"/>
                </a:lnTo>
                <a:lnTo>
                  <a:pt x="0" y="0"/>
                </a:lnTo>
                <a:close/>
                <a:moveTo>
                  <a:pt x="508891" y="511425"/>
                </a:moveTo>
                <a:cubicBezTo>
                  <a:pt x="509626" y="566329"/>
                  <a:pt x="510362" y="528366"/>
                  <a:pt x="511097" y="583270"/>
                </a:cubicBezTo>
                <a:lnTo>
                  <a:pt x="1774181" y="585272"/>
                </a:lnTo>
                <a:cubicBezTo>
                  <a:pt x="1771177" y="584735"/>
                  <a:pt x="1784691" y="508891"/>
                  <a:pt x="1769076" y="508490"/>
                </a:cubicBezTo>
                <a:cubicBezTo>
                  <a:pt x="1753461" y="508089"/>
                  <a:pt x="928953" y="510447"/>
                  <a:pt x="508891" y="511425"/>
                </a:cubicBezTo>
                <a:close/>
              </a:path>
            </a:pathLst>
          </a:custGeom>
          <a:noFill/>
          <a:ln w="3175" algn="ctr">
            <a:noFill/>
            <a:miter lim="800000"/>
            <a:headEnd/>
            <a:tailEnd/>
          </a:ln>
        </p:spPr>
        <p:txBody>
          <a:bodyPr/>
          <a:lstStyle>
            <a:lvl1pPr>
              <a:defRPr sz="2133"/>
            </a:lvl1pPr>
          </a:lstStyle>
          <a:p>
            <a:endParaRPr lang="en-GB" dirty="0"/>
          </a:p>
        </p:txBody>
      </p:sp>
      <p:sp>
        <p:nvSpPr>
          <p:cNvPr id="34" name="Rectangle 2"/>
          <p:cNvSpPr>
            <a:spLocks noGrp="1" noChangeArrowheads="1"/>
          </p:cNvSpPr>
          <p:nvPr>
            <p:ph type="title"/>
          </p:nvPr>
        </p:nvSpPr>
        <p:spPr bwMode="auto">
          <a:xfrm>
            <a:off x="508000" y="713232"/>
            <a:ext cx="11171238" cy="752475"/>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lvl1pPr>
              <a:defRPr cap="none" baseline="0">
                <a:solidFill>
                  <a:schemeClr val="tx1"/>
                </a:solidFill>
              </a:defRPr>
            </a:lvl1pPr>
          </a:lstStyle>
          <a:p>
            <a:pPr lvl="0"/>
            <a:r>
              <a:rPr lang="en-GB" noProof="0" dirty="0"/>
              <a:t>Click to edit Master title style</a:t>
            </a:r>
          </a:p>
        </p:txBody>
      </p:sp>
      <p:sp>
        <p:nvSpPr>
          <p:cNvPr id="15" name="Rectangle 4" descr="Rectangle 4"/>
          <p:cNvSpPr>
            <a:spLocks noGrp="1" noChangeArrowheads="1"/>
          </p:cNvSpPr>
          <p:nvPr>
            <p:ph type="dt" sz="half" idx="2"/>
          </p:nvPr>
        </p:nvSpPr>
        <p:spPr bwMode="auto">
          <a:xfrm>
            <a:off x="9670343" y="6469200"/>
            <a:ext cx="1440000"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marL="0" algn="ctr" defTabSz="1219170" rtl="0" eaLnBrk="1" latinLnBrk="0" hangingPunct="1">
              <a:defRPr lang="en-US" sz="850" kern="1200" smtClean="0">
                <a:solidFill>
                  <a:schemeClr val="tx1"/>
                </a:solidFill>
                <a:latin typeface="+mn-lt"/>
                <a:ea typeface="+mn-ea"/>
                <a:cs typeface="Arial" pitchFamily="34" charset="0"/>
              </a:defRPr>
            </a:lvl1pPr>
          </a:lstStyle>
          <a:p>
            <a:pPr>
              <a:defRPr/>
            </a:pPr>
            <a:r>
              <a:rPr lang="en-GB"/>
              <a:t>Date Month 2016</a:t>
            </a:r>
            <a:endParaRPr lang="en-GB" dirty="0"/>
          </a:p>
        </p:txBody>
      </p:sp>
      <p:sp>
        <p:nvSpPr>
          <p:cNvPr id="13" name="Rectangle 6" descr="Rectangle 6"/>
          <p:cNvSpPr>
            <a:spLocks noGrp="1" noChangeArrowheads="1"/>
          </p:cNvSpPr>
          <p:nvPr>
            <p:ph type="sldNum" sz="quarter" idx="4"/>
          </p:nvPr>
        </p:nvSpPr>
        <p:spPr bwMode="auto">
          <a:xfrm>
            <a:off x="11324177" y="6469199"/>
            <a:ext cx="355564"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algn="r">
              <a:defRPr sz="850">
                <a:solidFill>
                  <a:schemeClr val="tx1"/>
                </a:solidFill>
                <a:latin typeface="+mn-lt"/>
                <a:cs typeface="Arial" pitchFamily="34" charset="0"/>
              </a:defRPr>
            </a:lvl1pPr>
          </a:lstStyle>
          <a:p>
            <a:fld id="{D32BAE6A-B452-4007-8177-56DD051636F9}" type="slidenum">
              <a:rPr lang="en-GB" smtClean="0"/>
              <a:pPr/>
              <a:t>‹#›</a:t>
            </a:fld>
            <a:endParaRPr lang="en-GB" dirty="0"/>
          </a:p>
        </p:txBody>
      </p:sp>
      <p:sp>
        <p:nvSpPr>
          <p:cNvPr id="8" name="Rectangle 5"/>
          <p:cNvSpPr>
            <a:spLocks noGrp="1" noChangeArrowheads="1"/>
          </p:cNvSpPr>
          <p:nvPr>
            <p:ph type="ftr" sz="quarter" idx="3"/>
          </p:nvPr>
        </p:nvSpPr>
        <p:spPr bwMode="auto">
          <a:xfrm>
            <a:off x="3878344" y="6469199"/>
            <a:ext cx="4435312" cy="237600"/>
          </a:xfrm>
          <a:prstGeom prst="rect">
            <a:avLst/>
          </a:prstGeom>
          <a:noFill/>
          <a:ln w="9525">
            <a:noFill/>
            <a:miter lim="800000"/>
            <a:headEnd/>
            <a:tailEnd/>
          </a:ln>
          <a:effectLst/>
        </p:spPr>
        <p:txBody>
          <a:bodyPr vert="horz" wrap="square" lIns="0" tIns="0" rIns="0" bIns="45720" numCol="1" anchor="t" anchorCtr="0" compatLnSpc="1">
            <a:prstTxWarp prst="textNoShape">
              <a:avLst/>
            </a:prstTxWarp>
          </a:bodyPr>
          <a:lstStyle>
            <a:lvl1pPr>
              <a:defRPr sz="850">
                <a:solidFill>
                  <a:schemeClr val="tx1"/>
                </a:solidFill>
                <a:latin typeface="+mn-lt"/>
                <a:cs typeface="Arial" pitchFamily="34" charset="0"/>
              </a:defRPr>
            </a:lvl1pPr>
          </a:lstStyle>
          <a:p>
            <a:pPr>
              <a:defRPr/>
            </a:pPr>
            <a:r>
              <a:rPr lang="en-GB"/>
              <a:t>Footer </a:t>
            </a:r>
            <a:endParaRPr lang="en-GB" dirty="0"/>
          </a:p>
        </p:txBody>
      </p:sp>
      <p:sp>
        <p:nvSpPr>
          <p:cNvPr id="3" name="Content Placeholder 2"/>
          <p:cNvSpPr>
            <a:spLocks noGrp="1"/>
          </p:cNvSpPr>
          <p:nvPr>
            <p:ph sz="quarter" idx="13"/>
          </p:nvPr>
        </p:nvSpPr>
        <p:spPr>
          <a:xfrm>
            <a:off x="508000" y="1528763"/>
            <a:ext cx="11171741" cy="483071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94005781"/>
      </p:ext>
    </p:extLst>
  </p:cSld>
  <p:clrMapOvr>
    <a:masterClrMapping/>
  </p:clrMapOvr>
  <p:transition/>
  <p:extLst mod="1">
    <p:ext uri="{DCECCB84-F9BA-43D5-87BE-67443E8EF086}">
      <p15:sldGuideLst xmlns:p15="http://schemas.microsoft.com/office/powerpoint/2012/main">
        <p15:guide id="1" orient="horz" pos="2160">
          <p15:clr>
            <a:srgbClr val="FBAE40"/>
          </p15:clr>
        </p15:guide>
        <p15:guide id="2" orient="horz" pos="813">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 2 Line Heading">
    <p:spTree>
      <p:nvGrpSpPr>
        <p:cNvPr id="1" name=""/>
        <p:cNvGrpSpPr/>
        <p:nvPr/>
      </p:nvGrpSpPr>
      <p:grpSpPr>
        <a:xfrm>
          <a:off x="0" y="0"/>
          <a:ext cx="0" cy="0"/>
          <a:chOff x="0" y="0"/>
          <a:chExt cx="0" cy="0"/>
        </a:xfrm>
      </p:grpSpPr>
      <p:sp>
        <p:nvSpPr>
          <p:cNvPr id="34" name="Rectangle 2"/>
          <p:cNvSpPr>
            <a:spLocks noGrp="1" noChangeArrowheads="1"/>
          </p:cNvSpPr>
          <p:nvPr>
            <p:ph type="title"/>
          </p:nvPr>
        </p:nvSpPr>
        <p:spPr bwMode="auto">
          <a:xfrm>
            <a:off x="508000" y="713232"/>
            <a:ext cx="11171238" cy="752475"/>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lvl1pPr>
              <a:defRPr cap="none" baseline="0">
                <a:solidFill>
                  <a:schemeClr val="tx1"/>
                </a:solidFill>
              </a:defRPr>
            </a:lvl1pPr>
          </a:lstStyle>
          <a:p>
            <a:pPr lvl="0"/>
            <a:r>
              <a:rPr lang="en-GB" noProof="0" dirty="0"/>
              <a:t>Click to edit Master title style</a:t>
            </a:r>
          </a:p>
        </p:txBody>
      </p:sp>
      <p:sp>
        <p:nvSpPr>
          <p:cNvPr id="15" name="Rectangle 4" descr="Rectangle 4"/>
          <p:cNvSpPr>
            <a:spLocks noGrp="1" noChangeArrowheads="1"/>
          </p:cNvSpPr>
          <p:nvPr>
            <p:ph type="dt" sz="half" idx="2"/>
          </p:nvPr>
        </p:nvSpPr>
        <p:spPr bwMode="auto">
          <a:xfrm>
            <a:off x="9670343" y="6469200"/>
            <a:ext cx="1440000"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marL="0" algn="ctr" defTabSz="1219170" rtl="0" eaLnBrk="1" latinLnBrk="0" hangingPunct="1">
              <a:defRPr lang="en-US" sz="850" kern="1200" smtClean="0">
                <a:solidFill>
                  <a:schemeClr val="tx1"/>
                </a:solidFill>
                <a:latin typeface="+mn-lt"/>
                <a:ea typeface="+mn-ea"/>
                <a:cs typeface="Arial" pitchFamily="34" charset="0"/>
              </a:defRPr>
            </a:lvl1pPr>
          </a:lstStyle>
          <a:p>
            <a:pPr>
              <a:defRPr/>
            </a:pPr>
            <a:r>
              <a:rPr lang="en-GB"/>
              <a:t>Date Month 2016</a:t>
            </a:r>
            <a:endParaRPr lang="en-GB" dirty="0"/>
          </a:p>
        </p:txBody>
      </p:sp>
      <p:sp>
        <p:nvSpPr>
          <p:cNvPr id="17" name="Rectangle 6" descr="Rectangle 6"/>
          <p:cNvSpPr>
            <a:spLocks noGrp="1" noChangeArrowheads="1"/>
          </p:cNvSpPr>
          <p:nvPr>
            <p:ph type="sldNum" sz="quarter" idx="4"/>
          </p:nvPr>
        </p:nvSpPr>
        <p:spPr bwMode="auto">
          <a:xfrm>
            <a:off x="11324177" y="6469199"/>
            <a:ext cx="355564"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algn="r">
              <a:defRPr sz="850">
                <a:solidFill>
                  <a:schemeClr val="tx1"/>
                </a:solidFill>
                <a:latin typeface="+mn-lt"/>
                <a:cs typeface="Arial" pitchFamily="34" charset="0"/>
              </a:defRPr>
            </a:lvl1pPr>
          </a:lstStyle>
          <a:p>
            <a:fld id="{D32BAE6A-B452-4007-8177-56DD051636F9}" type="slidenum">
              <a:rPr lang="en-GB" smtClean="0"/>
              <a:pPr/>
              <a:t>‹#›</a:t>
            </a:fld>
            <a:endParaRPr lang="en-GB" dirty="0"/>
          </a:p>
        </p:txBody>
      </p:sp>
      <p:sp>
        <p:nvSpPr>
          <p:cNvPr id="18" name="Rectangle 5"/>
          <p:cNvSpPr>
            <a:spLocks noGrp="1" noChangeArrowheads="1"/>
          </p:cNvSpPr>
          <p:nvPr>
            <p:ph type="ftr" sz="quarter" idx="3"/>
          </p:nvPr>
        </p:nvSpPr>
        <p:spPr bwMode="auto">
          <a:xfrm>
            <a:off x="3878344" y="6469199"/>
            <a:ext cx="4435312" cy="237600"/>
          </a:xfrm>
          <a:prstGeom prst="rect">
            <a:avLst/>
          </a:prstGeom>
          <a:noFill/>
          <a:ln w="9525">
            <a:noFill/>
            <a:miter lim="800000"/>
            <a:headEnd/>
            <a:tailEnd/>
          </a:ln>
          <a:effectLst/>
        </p:spPr>
        <p:txBody>
          <a:bodyPr vert="horz" wrap="square" lIns="0" tIns="0" rIns="0" bIns="45720" numCol="1" anchor="t" anchorCtr="0" compatLnSpc="1">
            <a:prstTxWarp prst="textNoShape">
              <a:avLst/>
            </a:prstTxWarp>
          </a:bodyPr>
          <a:lstStyle>
            <a:lvl1pPr>
              <a:defRPr sz="850">
                <a:solidFill>
                  <a:schemeClr val="tx1"/>
                </a:solidFill>
                <a:latin typeface="+mn-lt"/>
                <a:cs typeface="Arial" pitchFamily="34" charset="0"/>
              </a:defRPr>
            </a:lvl1pPr>
          </a:lstStyle>
          <a:p>
            <a:pPr>
              <a:defRPr/>
            </a:pPr>
            <a:r>
              <a:rPr lang="en-GB"/>
              <a:t>Footer </a:t>
            </a:r>
            <a:endParaRPr lang="en-GB" dirty="0"/>
          </a:p>
        </p:txBody>
      </p:sp>
      <p:sp>
        <p:nvSpPr>
          <p:cNvPr id="3" name="Content Placeholder 2"/>
          <p:cNvSpPr>
            <a:spLocks noGrp="1"/>
          </p:cNvSpPr>
          <p:nvPr>
            <p:ph sz="quarter" idx="10"/>
          </p:nvPr>
        </p:nvSpPr>
        <p:spPr>
          <a:xfrm>
            <a:off x="508000" y="1528763"/>
            <a:ext cx="11171238" cy="483071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 High Content">
    <p:spTree>
      <p:nvGrpSpPr>
        <p:cNvPr id="1" name=""/>
        <p:cNvGrpSpPr/>
        <p:nvPr/>
      </p:nvGrpSpPr>
      <p:grpSpPr>
        <a:xfrm>
          <a:off x="0" y="0"/>
          <a:ext cx="0" cy="0"/>
          <a:chOff x="0" y="0"/>
          <a:chExt cx="0" cy="0"/>
        </a:xfrm>
      </p:grpSpPr>
      <p:sp>
        <p:nvSpPr>
          <p:cNvPr id="34" name="Rectangle 2"/>
          <p:cNvSpPr>
            <a:spLocks noGrp="1" noChangeArrowheads="1"/>
          </p:cNvSpPr>
          <p:nvPr>
            <p:ph type="title"/>
          </p:nvPr>
        </p:nvSpPr>
        <p:spPr bwMode="auto">
          <a:xfrm>
            <a:off x="508000" y="713232"/>
            <a:ext cx="11171238" cy="752474"/>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lvl1pPr>
              <a:defRPr lang="en-GB" sz="2400" b="1" kern="1200" cap="none" baseline="0" noProof="0" dirty="0" smtClean="0">
                <a:solidFill>
                  <a:schemeClr val="tx1"/>
                </a:solidFill>
                <a:latin typeface="+mj-lt"/>
                <a:ea typeface="+mj-ea"/>
                <a:cs typeface="+mj-cs"/>
              </a:defRPr>
            </a:lvl1pPr>
          </a:lstStyle>
          <a:p>
            <a:pPr lvl="0"/>
            <a:r>
              <a:rPr lang="en-GB" noProof="0" dirty="0"/>
              <a:t>Click to edit Master title style</a:t>
            </a:r>
          </a:p>
        </p:txBody>
      </p:sp>
      <p:sp>
        <p:nvSpPr>
          <p:cNvPr id="11" name="Content Placeholder 9"/>
          <p:cNvSpPr>
            <a:spLocks noGrp="1"/>
          </p:cNvSpPr>
          <p:nvPr>
            <p:ph sz="quarter" idx="11"/>
          </p:nvPr>
        </p:nvSpPr>
        <p:spPr>
          <a:xfrm>
            <a:off x="508000" y="1528763"/>
            <a:ext cx="11171238" cy="4830762"/>
          </a:xfrm>
        </p:spPr>
        <p:txBody>
          <a:bodyPr/>
          <a:lstStyle>
            <a:lvl1pPr marL="0" indent="0" defTabSz="357708">
              <a:lnSpc>
                <a:spcPct val="140000"/>
              </a:lnSpc>
              <a:spcBef>
                <a:spcPts val="0"/>
              </a:spcBef>
              <a:defRPr sz="1600"/>
            </a:lvl1pPr>
            <a:lvl2pPr marL="215900" indent="-215900" defTabSz="357708">
              <a:lnSpc>
                <a:spcPct val="140000"/>
              </a:lnSpc>
              <a:spcBef>
                <a:spcPts val="0"/>
              </a:spcBef>
              <a:defRPr sz="1600"/>
            </a:lvl2pPr>
            <a:lvl3pPr marL="411163" indent="-195263" defTabSz="357708">
              <a:lnSpc>
                <a:spcPct val="140000"/>
              </a:lnSpc>
              <a:spcBef>
                <a:spcPts val="0"/>
              </a:spcBef>
              <a:buClr>
                <a:schemeClr val="tx1"/>
              </a:buClr>
              <a:buSzPct val="75000"/>
              <a:buFont typeface="Wingdings" pitchFamily="2" charset="2"/>
              <a:buChar char=""/>
              <a:defRPr sz="1600"/>
            </a:lvl3pPr>
            <a:lvl4pPr marL="596900" indent="-185738" defTabSz="357708">
              <a:lnSpc>
                <a:spcPct val="140000"/>
              </a:lnSpc>
              <a:spcBef>
                <a:spcPts val="0"/>
              </a:spcBef>
              <a:buClr>
                <a:schemeClr val="tx1"/>
              </a:buClr>
              <a:buSzPct val="75000"/>
              <a:buFont typeface="Wingdings" pitchFamily="2" charset="2"/>
              <a:buChar char=""/>
              <a:defRPr sz="1600"/>
            </a:lvl4pPr>
            <a:lvl5pPr marL="766763" indent="-155575" defTabSz="357708">
              <a:lnSpc>
                <a:spcPct val="140000"/>
              </a:lnSpc>
              <a:spcBef>
                <a:spcPts val="0"/>
              </a:spcBef>
              <a:buClr>
                <a:schemeClr val="tx1"/>
              </a:buClr>
              <a:buSzPct val="75000"/>
              <a:buFont typeface="Wingdings" pitchFamily="2" charset="2"/>
              <a:buChar char=""/>
              <a:tabLst/>
              <a:defRPr sz="1400"/>
            </a:lvl5pPr>
            <a:lvl6pPr marL="914400" indent="-144463" defTabSz="357708">
              <a:lnSpc>
                <a:spcPct val="140000"/>
              </a:lnSpc>
              <a:buClr>
                <a:schemeClr val="tx1"/>
              </a:buClr>
              <a:buSzPct val="75000"/>
              <a:buFont typeface="Wingdings" pitchFamily="2" charset="2"/>
              <a:buChar char=""/>
              <a:defRPr sz="1200"/>
            </a:lvl6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5"/>
            <a:r>
              <a:rPr lang="en-GB" dirty="0"/>
              <a:t>Sixth level</a:t>
            </a:r>
          </a:p>
        </p:txBody>
      </p:sp>
      <p:sp>
        <p:nvSpPr>
          <p:cNvPr id="14" name="Rectangle 4" descr="Rectangle 4"/>
          <p:cNvSpPr>
            <a:spLocks noGrp="1" noChangeArrowheads="1"/>
          </p:cNvSpPr>
          <p:nvPr>
            <p:ph type="dt" sz="half" idx="2"/>
          </p:nvPr>
        </p:nvSpPr>
        <p:spPr bwMode="auto">
          <a:xfrm>
            <a:off x="9670343" y="6469200"/>
            <a:ext cx="1440000"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marL="0" algn="ctr" defTabSz="1219170" rtl="0" eaLnBrk="1" latinLnBrk="0" hangingPunct="1">
              <a:defRPr lang="en-US" sz="850" kern="1200" smtClean="0">
                <a:solidFill>
                  <a:schemeClr val="tx1"/>
                </a:solidFill>
                <a:latin typeface="+mn-lt"/>
                <a:ea typeface="+mn-ea"/>
                <a:cs typeface="Arial" pitchFamily="34" charset="0"/>
              </a:defRPr>
            </a:lvl1pPr>
          </a:lstStyle>
          <a:p>
            <a:pPr>
              <a:defRPr/>
            </a:pPr>
            <a:r>
              <a:rPr lang="en-GB"/>
              <a:t>Date Month 2016</a:t>
            </a:r>
            <a:endParaRPr lang="en-GB" dirty="0"/>
          </a:p>
        </p:txBody>
      </p:sp>
      <p:sp>
        <p:nvSpPr>
          <p:cNvPr id="16" name="Rectangle 6" descr="Rectangle 6"/>
          <p:cNvSpPr>
            <a:spLocks noGrp="1" noChangeArrowheads="1"/>
          </p:cNvSpPr>
          <p:nvPr>
            <p:ph type="sldNum" sz="quarter" idx="4"/>
          </p:nvPr>
        </p:nvSpPr>
        <p:spPr bwMode="auto">
          <a:xfrm>
            <a:off x="11324177" y="6469199"/>
            <a:ext cx="355564"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algn="r">
              <a:defRPr sz="850">
                <a:solidFill>
                  <a:schemeClr val="tx1"/>
                </a:solidFill>
                <a:latin typeface="+mn-lt"/>
                <a:cs typeface="Arial" pitchFamily="34" charset="0"/>
              </a:defRPr>
            </a:lvl1pPr>
          </a:lstStyle>
          <a:p>
            <a:fld id="{D32BAE6A-B452-4007-8177-56DD051636F9}" type="slidenum">
              <a:rPr lang="en-GB" smtClean="0"/>
              <a:pPr/>
              <a:t>‹#›</a:t>
            </a:fld>
            <a:endParaRPr lang="en-GB" dirty="0"/>
          </a:p>
        </p:txBody>
      </p:sp>
      <p:sp>
        <p:nvSpPr>
          <p:cNvPr id="17" name="Rectangle 5"/>
          <p:cNvSpPr>
            <a:spLocks noGrp="1" noChangeArrowheads="1"/>
          </p:cNvSpPr>
          <p:nvPr>
            <p:ph type="ftr" sz="quarter" idx="3"/>
          </p:nvPr>
        </p:nvSpPr>
        <p:spPr bwMode="auto">
          <a:xfrm>
            <a:off x="3878344" y="6469199"/>
            <a:ext cx="4435312" cy="237600"/>
          </a:xfrm>
          <a:prstGeom prst="rect">
            <a:avLst/>
          </a:prstGeom>
          <a:noFill/>
          <a:ln w="9525">
            <a:noFill/>
            <a:miter lim="800000"/>
            <a:headEnd/>
            <a:tailEnd/>
          </a:ln>
          <a:effectLst/>
        </p:spPr>
        <p:txBody>
          <a:bodyPr vert="horz" wrap="square" lIns="0" tIns="0" rIns="0" bIns="45720" numCol="1" anchor="t" anchorCtr="0" compatLnSpc="1">
            <a:prstTxWarp prst="textNoShape">
              <a:avLst/>
            </a:prstTxWarp>
          </a:bodyPr>
          <a:lstStyle>
            <a:lvl1pPr>
              <a:defRPr sz="850">
                <a:solidFill>
                  <a:schemeClr val="tx1"/>
                </a:solidFill>
                <a:latin typeface="+mn-lt"/>
                <a:cs typeface="Arial" pitchFamily="34" charset="0"/>
              </a:defRPr>
            </a:lvl1pPr>
          </a:lstStyle>
          <a:p>
            <a:pPr>
              <a:defRPr/>
            </a:pPr>
            <a:r>
              <a:rPr lang="en-GB"/>
              <a:t>Footer </a:t>
            </a:r>
            <a:endParaRPr lang="en-GB"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4" name="Rectangle 2"/>
          <p:cNvSpPr>
            <a:spLocks noGrp="1" noChangeArrowheads="1"/>
          </p:cNvSpPr>
          <p:nvPr>
            <p:ph type="title"/>
          </p:nvPr>
        </p:nvSpPr>
        <p:spPr bwMode="auto">
          <a:xfrm>
            <a:off x="508000" y="713232"/>
            <a:ext cx="11171238" cy="751631"/>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lvl1pPr>
              <a:defRPr lang="en-US" sz="2400" b="1" kern="1200" cap="none" baseline="0" noProof="0" dirty="0" smtClean="0">
                <a:solidFill>
                  <a:schemeClr val="tx1"/>
                </a:solidFill>
                <a:latin typeface="+mj-lt"/>
                <a:ea typeface="+mj-ea"/>
                <a:cs typeface="+mj-cs"/>
              </a:defRPr>
            </a:lvl1pPr>
          </a:lstStyle>
          <a:p>
            <a:pPr lvl="0"/>
            <a:r>
              <a:rPr lang="en-GB" dirty="0"/>
              <a:t>Click to edit Master title style</a:t>
            </a:r>
          </a:p>
        </p:txBody>
      </p:sp>
      <p:sp>
        <p:nvSpPr>
          <p:cNvPr id="16" name="Rectangle 4" descr="Rectangle 4"/>
          <p:cNvSpPr>
            <a:spLocks noGrp="1" noChangeArrowheads="1"/>
          </p:cNvSpPr>
          <p:nvPr>
            <p:ph type="dt" sz="half" idx="2"/>
          </p:nvPr>
        </p:nvSpPr>
        <p:spPr bwMode="auto">
          <a:xfrm>
            <a:off x="9670343" y="6469200"/>
            <a:ext cx="1440000"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marL="0" algn="ctr" defTabSz="1219170" rtl="0" eaLnBrk="1" latinLnBrk="0" hangingPunct="1">
              <a:defRPr lang="en-US" sz="850" kern="1200" smtClean="0">
                <a:solidFill>
                  <a:schemeClr val="tx1"/>
                </a:solidFill>
                <a:latin typeface="+mn-lt"/>
                <a:ea typeface="+mn-ea"/>
                <a:cs typeface="Arial" pitchFamily="34" charset="0"/>
              </a:defRPr>
            </a:lvl1pPr>
          </a:lstStyle>
          <a:p>
            <a:pPr>
              <a:defRPr/>
            </a:pPr>
            <a:r>
              <a:rPr lang="en-GB"/>
              <a:t>Date Month 2016</a:t>
            </a:r>
            <a:endParaRPr lang="en-GB" dirty="0"/>
          </a:p>
        </p:txBody>
      </p:sp>
      <p:sp>
        <p:nvSpPr>
          <p:cNvPr id="18" name="Rectangle 6" descr="Rectangle 6"/>
          <p:cNvSpPr>
            <a:spLocks noGrp="1" noChangeArrowheads="1"/>
          </p:cNvSpPr>
          <p:nvPr>
            <p:ph type="sldNum" sz="quarter" idx="4"/>
          </p:nvPr>
        </p:nvSpPr>
        <p:spPr bwMode="auto">
          <a:xfrm>
            <a:off x="11324177" y="6469199"/>
            <a:ext cx="355564"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algn="r">
              <a:defRPr sz="850">
                <a:solidFill>
                  <a:schemeClr val="tx1"/>
                </a:solidFill>
                <a:latin typeface="+mn-lt"/>
                <a:cs typeface="Arial" pitchFamily="34" charset="0"/>
              </a:defRPr>
            </a:lvl1pPr>
          </a:lstStyle>
          <a:p>
            <a:fld id="{D32BAE6A-B452-4007-8177-56DD051636F9}" type="slidenum">
              <a:rPr lang="en-GB" smtClean="0"/>
              <a:pPr/>
              <a:t>‹#›</a:t>
            </a:fld>
            <a:endParaRPr lang="en-GB" dirty="0"/>
          </a:p>
        </p:txBody>
      </p:sp>
      <p:sp>
        <p:nvSpPr>
          <p:cNvPr id="20" name="Rectangle 5"/>
          <p:cNvSpPr>
            <a:spLocks noGrp="1" noChangeArrowheads="1"/>
          </p:cNvSpPr>
          <p:nvPr>
            <p:ph type="ftr" sz="quarter" idx="3"/>
          </p:nvPr>
        </p:nvSpPr>
        <p:spPr bwMode="auto">
          <a:xfrm>
            <a:off x="3878344" y="6469199"/>
            <a:ext cx="4435312" cy="237600"/>
          </a:xfrm>
          <a:prstGeom prst="rect">
            <a:avLst/>
          </a:prstGeom>
          <a:noFill/>
          <a:ln w="9525">
            <a:noFill/>
            <a:miter lim="800000"/>
            <a:headEnd/>
            <a:tailEnd/>
          </a:ln>
          <a:effectLst/>
        </p:spPr>
        <p:txBody>
          <a:bodyPr vert="horz" wrap="square" lIns="0" tIns="0" rIns="0" bIns="45720" numCol="1" anchor="t" anchorCtr="0" compatLnSpc="1">
            <a:prstTxWarp prst="textNoShape">
              <a:avLst/>
            </a:prstTxWarp>
          </a:bodyPr>
          <a:lstStyle>
            <a:lvl1pPr>
              <a:defRPr sz="850">
                <a:solidFill>
                  <a:schemeClr val="tx1"/>
                </a:solidFill>
                <a:latin typeface="+mn-lt"/>
                <a:cs typeface="Arial" pitchFamily="34" charset="0"/>
              </a:defRPr>
            </a:lvl1pPr>
          </a:lstStyle>
          <a:p>
            <a:pPr>
              <a:defRPr/>
            </a:pPr>
            <a:r>
              <a:rPr lang="en-GB"/>
              <a:t>Footer </a:t>
            </a:r>
            <a:endParaRPr lang="en-GB" dirty="0"/>
          </a:p>
        </p:txBody>
      </p:sp>
      <p:sp>
        <p:nvSpPr>
          <p:cNvPr id="3" name="Content Placeholder 2"/>
          <p:cNvSpPr>
            <a:spLocks noGrp="1"/>
          </p:cNvSpPr>
          <p:nvPr>
            <p:ph sz="quarter" idx="17"/>
          </p:nvPr>
        </p:nvSpPr>
        <p:spPr>
          <a:xfrm>
            <a:off x="508000" y="1528763"/>
            <a:ext cx="5468938" cy="483071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Content Placeholder 4"/>
          <p:cNvSpPr>
            <a:spLocks noGrp="1"/>
          </p:cNvSpPr>
          <p:nvPr>
            <p:ph sz="quarter" idx="18"/>
          </p:nvPr>
        </p:nvSpPr>
        <p:spPr>
          <a:xfrm>
            <a:off x="6215064" y="1528763"/>
            <a:ext cx="5464173" cy="483071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transition/>
  <p:extLst mod="1">
    <p:ext uri="{DCECCB84-F9BA-43D5-87BE-67443E8EF086}">
      <p15:sldGuideLst xmlns:p15="http://schemas.microsoft.com/office/powerpoint/2012/main">
        <p15:guide id="1" pos="3840" userDrawn="1">
          <p15:clr>
            <a:srgbClr val="FBAE40"/>
          </p15:clr>
        </p15:guide>
        <p15:guide id="2" pos="3765" userDrawn="1">
          <p15:clr>
            <a:srgbClr val="FBAE40"/>
          </p15:clr>
        </p15:guide>
        <p15:guide id="3" pos="391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 name="Rectangle 3"/>
          <p:cNvSpPr>
            <a:spLocks noGrp="1" noChangeArrowheads="1"/>
          </p:cNvSpPr>
          <p:nvPr>
            <p:ph type="body" idx="1"/>
          </p:nvPr>
        </p:nvSpPr>
        <p:spPr bwMode="auto">
          <a:xfrm>
            <a:off x="508000" y="1528763"/>
            <a:ext cx="11171238" cy="4830710"/>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5"/>
            <a:r>
              <a:rPr lang="en-GB" dirty="0"/>
              <a:t>Sixth level</a:t>
            </a:r>
          </a:p>
        </p:txBody>
      </p:sp>
      <p:sp>
        <p:nvSpPr>
          <p:cNvPr id="16" name="Rectangle 2"/>
          <p:cNvSpPr>
            <a:spLocks noGrp="1" noChangeArrowheads="1"/>
          </p:cNvSpPr>
          <p:nvPr>
            <p:ph type="title"/>
          </p:nvPr>
        </p:nvSpPr>
        <p:spPr bwMode="auto">
          <a:xfrm>
            <a:off x="508000" y="713232"/>
            <a:ext cx="11171238" cy="754017"/>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p>
        </p:txBody>
      </p:sp>
      <p:sp>
        <p:nvSpPr>
          <p:cNvPr id="4" name="Rectangle 3"/>
          <p:cNvSpPr/>
          <p:nvPr userDrawn="1"/>
        </p:nvSpPr>
        <p:spPr>
          <a:xfrm>
            <a:off x="508010" y="508000"/>
            <a:ext cx="1269984" cy="76200"/>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solidFill>
                <a:schemeClr val="tx1"/>
              </a:solidFill>
            </a:endParaRPr>
          </a:p>
        </p:txBody>
      </p:sp>
      <p:sp>
        <p:nvSpPr>
          <p:cNvPr id="82" name="Rectangle 5"/>
          <p:cNvSpPr>
            <a:spLocks noGrp="1" noChangeArrowheads="1"/>
          </p:cNvSpPr>
          <p:nvPr>
            <p:ph type="ftr" sz="quarter" idx="3"/>
          </p:nvPr>
        </p:nvSpPr>
        <p:spPr bwMode="auto">
          <a:xfrm>
            <a:off x="3878344" y="6469199"/>
            <a:ext cx="4435312" cy="237600"/>
          </a:xfrm>
          <a:prstGeom prst="rect">
            <a:avLst/>
          </a:prstGeom>
          <a:noFill/>
          <a:ln w="9525">
            <a:noFill/>
            <a:miter lim="800000"/>
            <a:headEnd/>
            <a:tailEnd/>
          </a:ln>
          <a:effectLst/>
        </p:spPr>
        <p:txBody>
          <a:bodyPr vert="horz" wrap="square" lIns="0" tIns="0" rIns="0" bIns="45720" numCol="1" anchor="t" anchorCtr="0" compatLnSpc="1">
            <a:prstTxWarp prst="textNoShape">
              <a:avLst/>
            </a:prstTxWarp>
          </a:bodyPr>
          <a:lstStyle>
            <a:lvl1pPr algn="ctr">
              <a:defRPr sz="850">
                <a:solidFill>
                  <a:schemeClr val="tx1"/>
                </a:solidFill>
                <a:latin typeface="+mn-lt"/>
                <a:cs typeface="Arial" pitchFamily="34" charset="0"/>
              </a:defRPr>
            </a:lvl1pPr>
          </a:lstStyle>
          <a:p>
            <a:pPr>
              <a:defRPr/>
            </a:pPr>
            <a:r>
              <a:rPr lang="en-GB"/>
              <a:t>Footer </a:t>
            </a:r>
            <a:endParaRPr lang="en-GB" dirty="0"/>
          </a:p>
        </p:txBody>
      </p:sp>
      <p:sp>
        <p:nvSpPr>
          <p:cNvPr id="83" name="Rectangle 4" descr="Rectangle 4"/>
          <p:cNvSpPr>
            <a:spLocks noGrp="1" noChangeArrowheads="1"/>
          </p:cNvSpPr>
          <p:nvPr>
            <p:ph type="dt" sz="half" idx="2"/>
          </p:nvPr>
        </p:nvSpPr>
        <p:spPr bwMode="auto">
          <a:xfrm>
            <a:off x="9670343" y="6469200"/>
            <a:ext cx="1440000"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marL="0" algn="ctr" defTabSz="1219170" rtl="0" eaLnBrk="1" latinLnBrk="0" hangingPunct="1">
              <a:defRPr lang="en-US" sz="850" kern="1200" smtClean="0">
                <a:solidFill>
                  <a:schemeClr val="tx1"/>
                </a:solidFill>
                <a:latin typeface="+mn-lt"/>
                <a:ea typeface="+mn-ea"/>
                <a:cs typeface="Arial" pitchFamily="34" charset="0"/>
              </a:defRPr>
            </a:lvl1pPr>
          </a:lstStyle>
          <a:p>
            <a:pPr>
              <a:defRPr/>
            </a:pPr>
            <a:r>
              <a:rPr lang="en-GB"/>
              <a:t>Date Month 2016</a:t>
            </a:r>
            <a:endParaRPr lang="en-GB" dirty="0"/>
          </a:p>
        </p:txBody>
      </p:sp>
      <p:sp>
        <p:nvSpPr>
          <p:cNvPr id="85" name="Rectangle 6" descr="Rectangle 6"/>
          <p:cNvSpPr>
            <a:spLocks noGrp="1" noChangeArrowheads="1"/>
          </p:cNvSpPr>
          <p:nvPr>
            <p:ph type="sldNum" sz="quarter" idx="4"/>
          </p:nvPr>
        </p:nvSpPr>
        <p:spPr bwMode="auto">
          <a:xfrm>
            <a:off x="11324177" y="6469199"/>
            <a:ext cx="355564" cy="237600"/>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algn="r">
              <a:defRPr sz="850">
                <a:solidFill>
                  <a:schemeClr val="tx1"/>
                </a:solidFill>
                <a:latin typeface="+mn-lt"/>
                <a:cs typeface="Arial" pitchFamily="34" charset="0"/>
              </a:defRPr>
            </a:lvl1pPr>
          </a:lstStyle>
          <a:p>
            <a:fld id="{D32BAE6A-B452-4007-8177-56DD051636F9}" type="slidenum">
              <a:rPr lang="en-GB" smtClean="0"/>
              <a:pPr/>
              <a:t>‹#›</a:t>
            </a:fld>
            <a:endParaRPr lang="en-GB" dirty="0"/>
          </a:p>
        </p:txBody>
      </p:sp>
      <p:sp>
        <p:nvSpPr>
          <p:cNvPr id="84" name="Text Box 11" descr="&lt;COMPANY_NAME&gt;&#10;"/>
          <p:cNvSpPr txBox="1">
            <a:spLocks noChangeArrowheads="1"/>
          </p:cNvSpPr>
          <p:nvPr userDrawn="1"/>
        </p:nvSpPr>
        <p:spPr bwMode="auto">
          <a:xfrm>
            <a:off x="512259" y="6469199"/>
            <a:ext cx="3360000" cy="237600"/>
          </a:xfrm>
          <a:prstGeom prst="rect">
            <a:avLst/>
          </a:prstGeom>
          <a:noFill/>
          <a:ln w="9525" algn="ctr">
            <a:noFill/>
            <a:miter lim="800000"/>
            <a:headEnd/>
            <a:tailEnd/>
          </a:ln>
          <a:effectLst/>
        </p:spPr>
        <p:txBody>
          <a:bodyPr wrap="none" lIns="0" tIns="0" rIns="0" anchor="t" anchorCtr="0">
            <a:noAutofit/>
          </a:bodyPr>
          <a:lstStyle/>
          <a:p>
            <a:pPr>
              <a:defRPr/>
            </a:pPr>
            <a:r>
              <a:rPr lang="en-GB" sz="850" dirty="0">
                <a:solidFill>
                  <a:schemeClr val="tx1"/>
                </a:solidFill>
                <a:latin typeface="+mn-lt"/>
                <a:cs typeface="Arial" pitchFamily="34" charset="0"/>
              </a:rPr>
              <a:t>Copyright of Shell International</a:t>
            </a:r>
          </a:p>
        </p:txBody>
      </p:sp>
    </p:spTree>
  </p:cSld>
  <p:clrMap bg1="lt1" tx1="dk1" bg2="lt2" tx2="dk2" accent1="accent1" accent2="accent2" accent3="accent3" accent4="accent4" accent5="accent5" accent6="accent6" hlink="hlink" folHlink="folHlink"/>
  <p:sldLayoutIdLst>
    <p:sldLayoutId id="2147483649" r:id="rId1"/>
    <p:sldLayoutId id="2147483695" r:id="rId2"/>
    <p:sldLayoutId id="2147483696" r:id="rId3"/>
    <p:sldLayoutId id="2147483698" r:id="rId4"/>
    <p:sldLayoutId id="2147483693" r:id="rId5"/>
    <p:sldLayoutId id="2147483699" r:id="rId6"/>
    <p:sldLayoutId id="2147483689" r:id="rId7"/>
    <p:sldLayoutId id="2147483691" r:id="rId8"/>
    <p:sldLayoutId id="2147483667" r:id="rId9"/>
    <p:sldLayoutId id="2147483690" r:id="rId10"/>
    <p:sldLayoutId id="2147483692" r:id="rId11"/>
    <p:sldLayoutId id="2147483694" r:id="rId12"/>
    <p:sldLayoutId id="2147483680" r:id="rId13"/>
    <p:sldLayoutId id="2147483697" r:id="rId14"/>
    <p:sldLayoutId id="2147483678" r:id="rId15"/>
    <p:sldLayoutId id="2147483679" r:id="rId16"/>
    <p:sldLayoutId id="2147483700" r:id="rId17"/>
    <p:sldLayoutId id="2147483681" r:id="rId18"/>
    <p:sldLayoutId id="2147483682" r:id="rId19"/>
    <p:sldLayoutId id="2147483683" r:id="rId20"/>
  </p:sldLayoutIdLst>
  <p:transition>
    <p:fade/>
  </p:transition>
  <p:hf hdr="0"/>
  <p:txStyles>
    <p:titleStyle>
      <a:lvl1pPr algn="l" defTabSz="1219170" rtl="0" eaLnBrk="1" latinLnBrk="0" hangingPunct="1">
        <a:lnSpc>
          <a:spcPct val="100000"/>
        </a:lnSpc>
        <a:spcBef>
          <a:spcPct val="0"/>
        </a:spcBef>
        <a:buNone/>
        <a:defRPr sz="2400" b="0" kern="1200" cap="none" baseline="0">
          <a:solidFill>
            <a:schemeClr val="tx1"/>
          </a:solidFill>
          <a:latin typeface="+mj-lt"/>
          <a:ea typeface="+mj-ea"/>
          <a:cs typeface="+mj-cs"/>
        </a:defRPr>
      </a:lvl1pPr>
    </p:titleStyle>
    <p:bodyStyle>
      <a:lvl1pPr marL="0" indent="0" algn="l" defTabSz="357708" rtl="0" eaLnBrk="1" latinLnBrk="0" hangingPunct="1">
        <a:lnSpc>
          <a:spcPct val="140000"/>
        </a:lnSpc>
        <a:spcBef>
          <a:spcPts val="0"/>
        </a:spcBef>
        <a:spcAft>
          <a:spcPts val="0"/>
        </a:spcAft>
        <a:buClr>
          <a:schemeClr val="accent2"/>
        </a:buClr>
        <a:buSzPct val="85000"/>
        <a:buFont typeface="Wingdings" pitchFamily="2" charset="2"/>
        <a:buNone/>
        <a:defRPr sz="1800" kern="1200" baseline="0">
          <a:solidFill>
            <a:schemeClr val="tx1"/>
          </a:solidFill>
          <a:latin typeface="+mn-lt"/>
          <a:ea typeface="+mn-ea"/>
          <a:cs typeface="+mn-cs"/>
        </a:defRPr>
      </a:lvl1pPr>
      <a:lvl2pPr marL="246888" indent="-246888" algn="l" defTabSz="357708" rtl="0" eaLnBrk="1" latinLnBrk="0" hangingPunct="1">
        <a:lnSpc>
          <a:spcPct val="140000"/>
        </a:lnSpc>
        <a:spcBef>
          <a:spcPts val="0"/>
        </a:spcBef>
        <a:spcAft>
          <a:spcPts val="0"/>
        </a:spcAft>
        <a:buClr>
          <a:schemeClr val="accent2"/>
        </a:buClr>
        <a:buSzPct val="85000"/>
        <a:buFont typeface="Wingdings" pitchFamily="2" charset="2"/>
        <a:buChar char="n"/>
        <a:defRPr sz="1800" b="0" kern="1200">
          <a:solidFill>
            <a:schemeClr val="tx1"/>
          </a:solidFill>
          <a:latin typeface="+mn-lt"/>
          <a:ea typeface="+mn-ea"/>
          <a:cs typeface="+mn-cs"/>
        </a:defRPr>
      </a:lvl2pPr>
      <a:lvl3pPr marL="493776" indent="-246888" algn="l" defTabSz="357708" rtl="0" eaLnBrk="1" latinLnBrk="0" hangingPunct="1">
        <a:lnSpc>
          <a:spcPct val="140000"/>
        </a:lnSpc>
        <a:spcBef>
          <a:spcPts val="0"/>
        </a:spcBef>
        <a:spcAft>
          <a:spcPts val="0"/>
        </a:spcAft>
        <a:buClr>
          <a:schemeClr val="tx1"/>
        </a:buClr>
        <a:buSzPct val="75000"/>
        <a:buFont typeface="Wingdings" pitchFamily="2" charset="2"/>
        <a:buChar char=""/>
        <a:defRPr sz="1800" b="0" kern="1200">
          <a:solidFill>
            <a:schemeClr val="tx1"/>
          </a:solidFill>
          <a:latin typeface="+mn-lt"/>
          <a:ea typeface="+mn-ea"/>
          <a:cs typeface="+mn-cs"/>
        </a:defRPr>
      </a:lvl3pPr>
      <a:lvl4pPr marL="740664" indent="-246888" algn="l" defTabSz="357708" rtl="0" eaLnBrk="1" latinLnBrk="0" hangingPunct="1">
        <a:lnSpc>
          <a:spcPct val="140000"/>
        </a:lnSpc>
        <a:spcBef>
          <a:spcPts val="0"/>
        </a:spcBef>
        <a:spcAft>
          <a:spcPts val="0"/>
        </a:spcAft>
        <a:buClr>
          <a:schemeClr val="tx1"/>
        </a:buClr>
        <a:buSzPct val="75000"/>
        <a:buFont typeface="Wingdings" pitchFamily="2" charset="2"/>
        <a:buChar char=""/>
        <a:defRPr sz="1800" b="0" kern="1200" baseline="0">
          <a:solidFill>
            <a:schemeClr val="tx1"/>
          </a:solidFill>
          <a:latin typeface="+mn-lt"/>
          <a:ea typeface="+mn-ea"/>
          <a:cs typeface="+mn-cs"/>
        </a:defRPr>
      </a:lvl4pPr>
      <a:lvl5pPr marL="987552" indent="-246888" algn="l" defTabSz="357708" rtl="0" eaLnBrk="1" latinLnBrk="0" hangingPunct="1">
        <a:lnSpc>
          <a:spcPct val="140000"/>
        </a:lnSpc>
        <a:spcBef>
          <a:spcPts val="0"/>
        </a:spcBef>
        <a:spcAft>
          <a:spcPts val="0"/>
        </a:spcAft>
        <a:buClr>
          <a:schemeClr val="tx1"/>
        </a:buClr>
        <a:buSzPct val="75000"/>
        <a:buFont typeface="Wingdings" pitchFamily="2" charset="2"/>
        <a:buChar char=""/>
        <a:defRPr sz="1800" kern="1200">
          <a:solidFill>
            <a:schemeClr val="tx1"/>
          </a:solidFill>
          <a:latin typeface="+mn-lt"/>
          <a:ea typeface="+mn-ea"/>
          <a:cs typeface="+mn-cs"/>
        </a:defRPr>
      </a:lvl5pPr>
      <a:lvl6pPr marL="1143000" indent="-155575" algn="l" defTabSz="357708" rtl="0" eaLnBrk="1" latinLnBrk="0" hangingPunct="1">
        <a:lnSpc>
          <a:spcPct val="140000"/>
        </a:lnSpc>
        <a:spcBef>
          <a:spcPts val="0"/>
        </a:spcBef>
        <a:spcAft>
          <a:spcPts val="0"/>
        </a:spcAft>
        <a:buClr>
          <a:schemeClr val="tx1"/>
        </a:buClr>
        <a:buSzPct val="75000"/>
        <a:buFont typeface="Wingdings" pitchFamily="2" charset="2"/>
        <a:buChar char=""/>
        <a:defRPr sz="1400" kern="1200" baseline="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userDrawn="1">
          <p15:clr>
            <a:srgbClr val="F26B43"/>
          </p15:clr>
        </p15:guide>
        <p15:guide id="2" pos="320" userDrawn="1">
          <p15:clr>
            <a:srgbClr val="F26B43"/>
          </p15:clr>
        </p15:guide>
        <p15:guide id="3" pos="7357" userDrawn="1">
          <p15:clr>
            <a:srgbClr val="F26B43"/>
          </p15:clr>
        </p15:guide>
        <p15:guide id="4" orient="horz" pos="460" userDrawn="1">
          <p15:clr>
            <a:srgbClr val="F26B43"/>
          </p15:clr>
        </p15:guide>
        <p15:guide id="5" orient="horz" pos="963" userDrawn="1">
          <p15:clr>
            <a:srgbClr val="F26B43"/>
          </p15:clr>
        </p15:guide>
        <p15:guide id="6" orient="horz" pos="938" userDrawn="1">
          <p15:clr>
            <a:srgbClr val="F26B43"/>
          </p15:clr>
        </p15:guide>
        <p15:guide id="7" orient="horz" pos="4071" userDrawn="1">
          <p15:clr>
            <a:srgbClr val="F26B43"/>
          </p15:clr>
        </p15:guide>
        <p15:guide id="8" orient="horz" pos="4006" userDrawn="1">
          <p15:clr>
            <a:srgbClr val="F26B43"/>
          </p15:clr>
        </p15:guide>
        <p15:guide id="9" pos="3765" userDrawn="1">
          <p15:clr>
            <a:srgbClr val="F26B43"/>
          </p15:clr>
        </p15:guide>
        <p15:guide id="10" pos="3915" userDrawn="1">
          <p15:clr>
            <a:srgbClr val="F26B43"/>
          </p15:clr>
        </p15:guide>
        <p15:guide id="11" orient="horz" pos="320" userDrawn="1">
          <p15:clr>
            <a:srgbClr val="F26B43"/>
          </p15:clr>
        </p15:guide>
        <p15:guide id="12" orient="horz" pos="368" userDrawn="1">
          <p15:clr>
            <a:srgbClr val="F26B43"/>
          </p15:clr>
        </p15:guide>
        <p15:guide id="13" pos="1121" userDrawn="1">
          <p15:clr>
            <a:srgbClr val="F26B43"/>
          </p15:clr>
        </p15:guide>
        <p15:guide id="14" orient="horz" pos="4225"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ctrTitle"/>
          </p:nvPr>
        </p:nvSpPr>
        <p:spPr/>
        <p:txBody>
          <a:bodyPr/>
          <a:lstStyle/>
          <a:p>
            <a:r>
              <a:rPr lang="en-GB" dirty="0"/>
              <a:t>Shell Club 15 Plus Wellness Day 2019</a:t>
            </a:r>
            <a:br>
              <a:rPr lang="en-GB" dirty="0"/>
            </a:br>
            <a:r>
              <a:rPr lang="en-GB" dirty="0">
                <a:latin typeface="Futura Light" panose="00000400000000000000" pitchFamily="2" charset="0"/>
              </a:rPr>
              <a:t>Estate, Succession, Wills</a:t>
            </a:r>
          </a:p>
        </p:txBody>
      </p:sp>
      <p:sp>
        <p:nvSpPr>
          <p:cNvPr id="17" name="Subtitle 16"/>
          <p:cNvSpPr>
            <a:spLocks noGrp="1"/>
          </p:cNvSpPr>
          <p:nvPr>
            <p:ph type="subTitle" idx="1"/>
          </p:nvPr>
        </p:nvSpPr>
        <p:spPr/>
        <p:txBody>
          <a:bodyPr/>
          <a:lstStyle/>
          <a:p>
            <a:r>
              <a:rPr lang="en-GB" dirty="0"/>
              <a:t>Basic Principles, Pertinent Laws, Practical Issues </a:t>
            </a:r>
          </a:p>
        </p:txBody>
      </p:sp>
      <p:sp>
        <p:nvSpPr>
          <p:cNvPr id="18" name="Text Placeholder 17"/>
          <p:cNvSpPr>
            <a:spLocks noGrp="1"/>
          </p:cNvSpPr>
          <p:nvPr>
            <p:ph type="body" sz="quarter" idx="10"/>
          </p:nvPr>
        </p:nvSpPr>
        <p:spPr/>
        <p:txBody>
          <a:bodyPr/>
          <a:lstStyle/>
          <a:p>
            <a:r>
              <a:rPr lang="en-GB" dirty="0"/>
              <a:t>Rubin Cura</a:t>
            </a:r>
          </a:p>
        </p:txBody>
      </p:sp>
      <p:sp>
        <p:nvSpPr>
          <p:cNvPr id="19" name="Text Placeholder 18"/>
          <p:cNvSpPr>
            <a:spLocks noGrp="1"/>
          </p:cNvSpPr>
          <p:nvPr>
            <p:ph type="body" sz="quarter" idx="11"/>
          </p:nvPr>
        </p:nvSpPr>
        <p:spPr/>
        <p:txBody>
          <a:bodyPr/>
          <a:lstStyle/>
          <a:p>
            <a:r>
              <a:rPr lang="en-GB" dirty="0"/>
              <a:t>Legal Counsel</a:t>
            </a:r>
          </a:p>
        </p:txBody>
      </p:sp>
      <p:sp>
        <p:nvSpPr>
          <p:cNvPr id="4" name="Slide Number Placeholder 3"/>
          <p:cNvSpPr>
            <a:spLocks noGrp="1"/>
          </p:cNvSpPr>
          <p:nvPr>
            <p:ph type="sldNum" sz="quarter" idx="4"/>
          </p:nvPr>
        </p:nvSpPr>
        <p:spPr/>
        <p:txBody>
          <a:bodyPr/>
          <a:lstStyle/>
          <a:p>
            <a:fld id="{D32BAE6A-B452-4007-8177-56DD051636F9}" type="slidenum">
              <a:rPr lang="en-GB" smtClean="0"/>
              <a:pPr/>
              <a:t>1</a:t>
            </a:fld>
            <a:endParaRPr lang="en-GB" dirty="0"/>
          </a:p>
        </p:txBody>
      </p:sp>
      <p:sp>
        <p:nvSpPr>
          <p:cNvPr id="2" name="Date Placeholder 1"/>
          <p:cNvSpPr>
            <a:spLocks noGrp="1"/>
          </p:cNvSpPr>
          <p:nvPr>
            <p:ph type="dt" sz="half" idx="2"/>
          </p:nvPr>
        </p:nvSpPr>
        <p:spPr/>
        <p:txBody>
          <a:bodyPr/>
          <a:lstStyle/>
          <a:p>
            <a:r>
              <a:rPr lang="en-GB"/>
              <a:t>Date Month 2016</a:t>
            </a:r>
            <a:endParaRPr lang="en-GB" dirty="0"/>
          </a:p>
        </p:txBody>
      </p:sp>
      <p:sp>
        <p:nvSpPr>
          <p:cNvPr id="3" name="Footer Placeholder 2"/>
          <p:cNvSpPr>
            <a:spLocks noGrp="1"/>
          </p:cNvSpPr>
          <p:nvPr>
            <p:ph type="ftr" sz="quarter" idx="3"/>
          </p:nvPr>
        </p:nvSpPr>
        <p:spPr/>
        <p:txBody>
          <a:bodyPr/>
          <a:lstStyle/>
          <a:p>
            <a:r>
              <a:rPr lang="en-GB" dirty="0"/>
              <a:t>Footer </a:t>
            </a:r>
          </a:p>
        </p:txBody>
      </p:sp>
      <p:pic>
        <p:nvPicPr>
          <p:cNvPr id="7" name="Picture Placeholder 6"/>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2654" b="2654"/>
          <a:stretch>
            <a:fillRect/>
          </a:stretch>
        </p:blipFill>
        <p:spPr/>
      </p:pic>
      <p:pic>
        <p:nvPicPr>
          <p:cNvPr id="6" name="Picture 5">
            <a:extLst>
              <a:ext uri="{FF2B5EF4-FFF2-40B4-BE49-F238E27FC236}">
                <a16:creationId xmlns:a16="http://schemas.microsoft.com/office/drawing/2014/main" id="{213149F6-FDEA-4E25-8149-DAC6E3F55F3A}"/>
              </a:ext>
            </a:extLst>
          </p:cNvPr>
          <p:cNvPicPr>
            <a:picLocks noChangeAspect="1"/>
          </p:cNvPicPr>
          <p:nvPr/>
        </p:nvPicPr>
        <p:blipFill>
          <a:blip r:embed="rId4"/>
          <a:stretch>
            <a:fillRect/>
          </a:stretch>
        </p:blipFill>
        <p:spPr>
          <a:xfrm>
            <a:off x="6848418" y="2687918"/>
            <a:ext cx="4870924" cy="3251843"/>
          </a:xfrm>
          <a:prstGeom prst="rect">
            <a:avLst/>
          </a:prstGeom>
        </p:spPr>
      </p:pic>
    </p:spTree>
    <p:extLst>
      <p:ext uri="{BB962C8B-B14F-4D97-AF65-F5344CB8AC3E}">
        <p14:creationId xmlns:p14="http://schemas.microsoft.com/office/powerpoint/2010/main" val="3913706379"/>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GB" dirty="0"/>
              <a:t>Requisites for a Notarial or Ordinary Will</a:t>
            </a:r>
            <a:br>
              <a:rPr lang="en-GB" dirty="0"/>
            </a:br>
            <a:endParaRPr lang="en-GB" dirty="0"/>
          </a:p>
        </p:txBody>
      </p:sp>
      <p:sp>
        <p:nvSpPr>
          <p:cNvPr id="2" name="Date Placeholder 1"/>
          <p:cNvSpPr>
            <a:spLocks noGrp="1"/>
          </p:cNvSpPr>
          <p:nvPr>
            <p:ph type="dt" sz="half" idx="2"/>
          </p:nvPr>
        </p:nvSpPr>
        <p:spPr/>
        <p:txBody>
          <a:bodyPr/>
          <a:lstStyle/>
          <a:p>
            <a:r>
              <a:rPr lang="en-GB"/>
              <a:t>Date Month 2016</a:t>
            </a:r>
            <a:endParaRPr lang="en-GB" dirty="0"/>
          </a:p>
        </p:txBody>
      </p:sp>
      <p:sp>
        <p:nvSpPr>
          <p:cNvPr id="4" name="Slide Number Placeholder 3"/>
          <p:cNvSpPr>
            <a:spLocks noGrp="1"/>
          </p:cNvSpPr>
          <p:nvPr>
            <p:ph type="sldNum" sz="quarter" idx="4"/>
          </p:nvPr>
        </p:nvSpPr>
        <p:spPr/>
        <p:txBody>
          <a:bodyPr/>
          <a:lstStyle/>
          <a:p>
            <a:fld id="{D32BAE6A-B452-4007-8177-56DD051636F9}" type="slidenum">
              <a:rPr lang="en-GB" smtClean="0"/>
              <a:pPr/>
              <a:t>10</a:t>
            </a:fld>
            <a:endParaRPr lang="en-GB" dirty="0"/>
          </a:p>
        </p:txBody>
      </p:sp>
      <p:sp>
        <p:nvSpPr>
          <p:cNvPr id="3" name="Footer Placeholder 2"/>
          <p:cNvSpPr>
            <a:spLocks noGrp="1"/>
          </p:cNvSpPr>
          <p:nvPr>
            <p:ph type="ftr" sz="quarter" idx="3"/>
          </p:nvPr>
        </p:nvSpPr>
        <p:spPr/>
        <p:txBody>
          <a:bodyPr/>
          <a:lstStyle/>
          <a:p>
            <a:r>
              <a:rPr lang="en-GB"/>
              <a:t>Footer </a:t>
            </a:r>
            <a:endParaRPr lang="en-GB" dirty="0"/>
          </a:p>
        </p:txBody>
      </p:sp>
      <p:sp>
        <p:nvSpPr>
          <p:cNvPr id="8" name="Content Placeholder 7"/>
          <p:cNvSpPr>
            <a:spLocks noGrp="1"/>
          </p:cNvSpPr>
          <p:nvPr>
            <p:ph sz="quarter" idx="10"/>
          </p:nvPr>
        </p:nvSpPr>
        <p:spPr/>
        <p:txBody>
          <a:bodyPr/>
          <a:lstStyle/>
          <a:p>
            <a:pPr lvl="1"/>
            <a:r>
              <a:rPr lang="en-GB" dirty="0"/>
              <a:t>The will must be in writing.</a:t>
            </a:r>
          </a:p>
          <a:p>
            <a:pPr lvl="1"/>
            <a:r>
              <a:rPr lang="en-GB" dirty="0"/>
              <a:t>Must be executed in a language or dialect known to the testator.</a:t>
            </a:r>
          </a:p>
          <a:p>
            <a:pPr lvl="1"/>
            <a:r>
              <a:rPr lang="en-GB" dirty="0"/>
              <a:t>Must be subscribed at the end thereof by the testator himself or by the testator’s name written by another person in his presence, and by his express directions.</a:t>
            </a:r>
          </a:p>
          <a:p>
            <a:pPr lvl="1"/>
            <a:r>
              <a:rPr lang="en-GB" dirty="0"/>
              <a:t>Must be attested and subscribed by three or more credible witnesses in the presence of the testator and of one another.</a:t>
            </a:r>
          </a:p>
          <a:p>
            <a:pPr lvl="1"/>
            <a:r>
              <a:rPr lang="en-GB" dirty="0"/>
              <a:t>Must be signed by the testator and the instrumental witnesses on each and every page thereof on the left margin except the last page.</a:t>
            </a:r>
          </a:p>
          <a:p>
            <a:pPr lvl="1"/>
            <a:r>
              <a:rPr lang="en-GB" dirty="0"/>
              <a:t>All pages shall be numbered correlatively in letters placed on the upper part of each page.</a:t>
            </a:r>
          </a:p>
          <a:p>
            <a:pPr lvl="1"/>
            <a:r>
              <a:rPr lang="en-GB" dirty="0"/>
              <a:t>Must have an attestation clause saying the number of pages.</a:t>
            </a:r>
          </a:p>
          <a:p>
            <a:pPr lvl="1"/>
            <a:r>
              <a:rPr lang="en-GB" dirty="0"/>
              <a:t>Must be acknowledged before a notary public by the testator and the witnesses.</a:t>
            </a:r>
          </a:p>
          <a:p>
            <a:pPr lvl="1"/>
            <a:endParaRPr lang="en-GB" dirty="0"/>
          </a:p>
          <a:p>
            <a:pPr marL="0" lvl="1" indent="0">
              <a:buNone/>
            </a:pPr>
            <a:endParaRPr lang="en-GB" dirty="0"/>
          </a:p>
          <a:p>
            <a:r>
              <a:rPr lang="en-GB" b="1" dirty="0"/>
              <a:t>    </a:t>
            </a:r>
            <a:endParaRPr lang="en-GB" dirty="0"/>
          </a:p>
          <a:p>
            <a:endParaRPr lang="en-GB" dirty="0"/>
          </a:p>
        </p:txBody>
      </p:sp>
    </p:spTree>
    <p:extLst>
      <p:ext uri="{BB962C8B-B14F-4D97-AF65-F5344CB8AC3E}">
        <p14:creationId xmlns:p14="http://schemas.microsoft.com/office/powerpoint/2010/main" val="1887131234"/>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GB" dirty="0"/>
              <a:t>Formalities for a Holographic Will</a:t>
            </a:r>
            <a:br>
              <a:rPr lang="en-GB" dirty="0"/>
            </a:br>
            <a:endParaRPr lang="en-GB" dirty="0"/>
          </a:p>
        </p:txBody>
      </p:sp>
      <p:sp>
        <p:nvSpPr>
          <p:cNvPr id="2" name="Date Placeholder 1"/>
          <p:cNvSpPr>
            <a:spLocks noGrp="1"/>
          </p:cNvSpPr>
          <p:nvPr>
            <p:ph type="dt" sz="half" idx="2"/>
          </p:nvPr>
        </p:nvSpPr>
        <p:spPr/>
        <p:txBody>
          <a:bodyPr/>
          <a:lstStyle/>
          <a:p>
            <a:r>
              <a:rPr lang="en-GB"/>
              <a:t>Date Month 2016</a:t>
            </a:r>
            <a:endParaRPr lang="en-GB" dirty="0"/>
          </a:p>
        </p:txBody>
      </p:sp>
      <p:sp>
        <p:nvSpPr>
          <p:cNvPr id="4" name="Slide Number Placeholder 3"/>
          <p:cNvSpPr>
            <a:spLocks noGrp="1"/>
          </p:cNvSpPr>
          <p:nvPr>
            <p:ph type="sldNum" sz="quarter" idx="4"/>
          </p:nvPr>
        </p:nvSpPr>
        <p:spPr/>
        <p:txBody>
          <a:bodyPr/>
          <a:lstStyle/>
          <a:p>
            <a:fld id="{D32BAE6A-B452-4007-8177-56DD051636F9}" type="slidenum">
              <a:rPr lang="en-GB" smtClean="0"/>
              <a:pPr/>
              <a:t>11</a:t>
            </a:fld>
            <a:endParaRPr lang="en-GB" dirty="0"/>
          </a:p>
        </p:txBody>
      </p:sp>
      <p:sp>
        <p:nvSpPr>
          <p:cNvPr id="3" name="Footer Placeholder 2"/>
          <p:cNvSpPr>
            <a:spLocks noGrp="1"/>
          </p:cNvSpPr>
          <p:nvPr>
            <p:ph type="ftr" sz="quarter" idx="3"/>
          </p:nvPr>
        </p:nvSpPr>
        <p:spPr/>
        <p:txBody>
          <a:bodyPr/>
          <a:lstStyle/>
          <a:p>
            <a:r>
              <a:rPr lang="en-GB"/>
              <a:t>Footer </a:t>
            </a:r>
            <a:endParaRPr lang="en-GB" dirty="0"/>
          </a:p>
        </p:txBody>
      </p:sp>
      <p:sp>
        <p:nvSpPr>
          <p:cNvPr id="8" name="Content Placeholder 7"/>
          <p:cNvSpPr>
            <a:spLocks noGrp="1"/>
          </p:cNvSpPr>
          <p:nvPr>
            <p:ph sz="quarter" idx="10"/>
          </p:nvPr>
        </p:nvSpPr>
        <p:spPr/>
        <p:txBody>
          <a:bodyPr/>
          <a:lstStyle/>
          <a:p>
            <a:pPr lvl="1"/>
            <a:r>
              <a:rPr lang="en-GB" dirty="0"/>
              <a:t>The will must be entirely written in the handwriting of the testator himself.</a:t>
            </a:r>
          </a:p>
          <a:p>
            <a:pPr lvl="1"/>
            <a:r>
              <a:rPr lang="en-GB" dirty="0"/>
              <a:t>The language must be known to the testator.</a:t>
            </a:r>
          </a:p>
          <a:p>
            <a:pPr lvl="1"/>
            <a:r>
              <a:rPr lang="en-GB" dirty="0"/>
              <a:t>The will must be dated.</a:t>
            </a:r>
          </a:p>
          <a:p>
            <a:pPr lvl="1"/>
            <a:r>
              <a:rPr lang="en-GB" dirty="0"/>
              <a:t>Must be signed by the Testator himself.</a:t>
            </a:r>
          </a:p>
          <a:p>
            <a:pPr lvl="1"/>
            <a:r>
              <a:rPr lang="en-GB" dirty="0"/>
              <a:t>There must be animus </a:t>
            </a:r>
            <a:r>
              <a:rPr lang="en-GB" dirty="0" err="1"/>
              <a:t>testandi</a:t>
            </a:r>
            <a:r>
              <a:rPr lang="en-GB" dirty="0"/>
              <a:t>.</a:t>
            </a:r>
          </a:p>
          <a:p>
            <a:pPr lvl="1"/>
            <a:r>
              <a:rPr lang="en-GB" dirty="0"/>
              <a:t>Must be executed at the time holographic wills are allowed.</a:t>
            </a:r>
          </a:p>
          <a:p>
            <a:pPr lvl="1"/>
            <a:r>
              <a:rPr lang="en-GB" dirty="0"/>
              <a:t>No witnesses are required.</a:t>
            </a:r>
          </a:p>
          <a:p>
            <a:pPr lvl="1"/>
            <a:r>
              <a:rPr lang="en-GB" dirty="0"/>
              <a:t>No marginal signatures on the pages are required.</a:t>
            </a:r>
          </a:p>
          <a:p>
            <a:pPr lvl="1"/>
            <a:r>
              <a:rPr lang="en-GB" dirty="0"/>
              <a:t>No acknowledgment is required.</a:t>
            </a:r>
          </a:p>
          <a:p>
            <a:pPr lvl="1"/>
            <a:r>
              <a:rPr lang="en-GB" dirty="0"/>
              <a:t>In case of any insertion, cancellation, erasure or alteration, the testator must authenticate the same by his full signature.</a:t>
            </a:r>
          </a:p>
          <a:p>
            <a:pPr lvl="1"/>
            <a:endParaRPr lang="en-GB" dirty="0"/>
          </a:p>
          <a:p>
            <a:pPr marL="0" lvl="1" indent="0">
              <a:buNone/>
            </a:pPr>
            <a:endParaRPr lang="en-GB" dirty="0"/>
          </a:p>
          <a:p>
            <a:r>
              <a:rPr lang="en-GB" b="1" dirty="0"/>
              <a:t>    </a:t>
            </a:r>
            <a:endParaRPr lang="en-GB" dirty="0"/>
          </a:p>
          <a:p>
            <a:endParaRPr lang="en-GB" dirty="0"/>
          </a:p>
        </p:txBody>
      </p:sp>
      <p:pic>
        <p:nvPicPr>
          <p:cNvPr id="6" name="Picture 5">
            <a:extLst>
              <a:ext uri="{FF2B5EF4-FFF2-40B4-BE49-F238E27FC236}">
                <a16:creationId xmlns:a16="http://schemas.microsoft.com/office/drawing/2014/main" id="{9DF84D22-ACF7-4DA4-A568-ACFB66227D1C}"/>
              </a:ext>
            </a:extLst>
          </p:cNvPr>
          <p:cNvPicPr>
            <a:picLocks noChangeAspect="1"/>
          </p:cNvPicPr>
          <p:nvPr/>
        </p:nvPicPr>
        <p:blipFill>
          <a:blip r:embed="rId3"/>
          <a:stretch>
            <a:fillRect/>
          </a:stretch>
        </p:blipFill>
        <p:spPr>
          <a:xfrm>
            <a:off x="6787084" y="1966912"/>
            <a:ext cx="4714875" cy="2924175"/>
          </a:xfrm>
          <a:prstGeom prst="rect">
            <a:avLst/>
          </a:prstGeom>
        </p:spPr>
      </p:pic>
    </p:spTree>
    <p:extLst>
      <p:ext uri="{BB962C8B-B14F-4D97-AF65-F5344CB8AC3E}">
        <p14:creationId xmlns:p14="http://schemas.microsoft.com/office/powerpoint/2010/main" val="789055517"/>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GB" dirty="0" err="1"/>
              <a:t>Legitime</a:t>
            </a:r>
            <a:r>
              <a:rPr lang="en-GB" dirty="0"/>
              <a:t>, Defined</a:t>
            </a:r>
            <a:br>
              <a:rPr lang="en-GB" dirty="0"/>
            </a:br>
            <a:endParaRPr lang="en-GB" dirty="0"/>
          </a:p>
        </p:txBody>
      </p:sp>
      <p:sp>
        <p:nvSpPr>
          <p:cNvPr id="2" name="Date Placeholder 1"/>
          <p:cNvSpPr>
            <a:spLocks noGrp="1"/>
          </p:cNvSpPr>
          <p:nvPr>
            <p:ph type="dt" sz="half" idx="2"/>
          </p:nvPr>
        </p:nvSpPr>
        <p:spPr/>
        <p:txBody>
          <a:bodyPr/>
          <a:lstStyle/>
          <a:p>
            <a:r>
              <a:rPr lang="en-GB"/>
              <a:t>Date Month 2016</a:t>
            </a:r>
            <a:endParaRPr lang="en-GB" dirty="0"/>
          </a:p>
        </p:txBody>
      </p:sp>
      <p:sp>
        <p:nvSpPr>
          <p:cNvPr id="4" name="Slide Number Placeholder 3"/>
          <p:cNvSpPr>
            <a:spLocks noGrp="1"/>
          </p:cNvSpPr>
          <p:nvPr>
            <p:ph type="sldNum" sz="quarter" idx="4"/>
          </p:nvPr>
        </p:nvSpPr>
        <p:spPr/>
        <p:txBody>
          <a:bodyPr/>
          <a:lstStyle/>
          <a:p>
            <a:fld id="{D32BAE6A-B452-4007-8177-56DD051636F9}" type="slidenum">
              <a:rPr lang="en-GB" smtClean="0"/>
              <a:pPr/>
              <a:t>12</a:t>
            </a:fld>
            <a:endParaRPr lang="en-GB" dirty="0"/>
          </a:p>
        </p:txBody>
      </p:sp>
      <p:sp>
        <p:nvSpPr>
          <p:cNvPr id="3" name="Footer Placeholder 2"/>
          <p:cNvSpPr>
            <a:spLocks noGrp="1"/>
          </p:cNvSpPr>
          <p:nvPr>
            <p:ph type="ftr" sz="quarter" idx="3"/>
          </p:nvPr>
        </p:nvSpPr>
        <p:spPr/>
        <p:txBody>
          <a:bodyPr/>
          <a:lstStyle/>
          <a:p>
            <a:r>
              <a:rPr lang="en-GB"/>
              <a:t>Footer </a:t>
            </a:r>
            <a:endParaRPr lang="en-GB" dirty="0"/>
          </a:p>
        </p:txBody>
      </p:sp>
      <p:sp>
        <p:nvSpPr>
          <p:cNvPr id="8" name="Content Placeholder 7"/>
          <p:cNvSpPr>
            <a:spLocks noGrp="1"/>
          </p:cNvSpPr>
          <p:nvPr>
            <p:ph sz="quarter" idx="10"/>
          </p:nvPr>
        </p:nvSpPr>
        <p:spPr/>
        <p:txBody>
          <a:bodyPr/>
          <a:lstStyle/>
          <a:p>
            <a:pPr lvl="1"/>
            <a:r>
              <a:rPr lang="en-GB" dirty="0"/>
              <a:t>That part of the testator’s property which he cannot dispose of because the law reserved it for certain heirs who are, therefore, called compulsory heirs (Art. 868, Civil Code).</a:t>
            </a:r>
          </a:p>
          <a:p>
            <a:pPr lvl="1"/>
            <a:endParaRPr lang="en-GB" dirty="0"/>
          </a:p>
          <a:p>
            <a:pPr marL="0" lvl="1" indent="0">
              <a:buNone/>
            </a:pPr>
            <a:r>
              <a:rPr lang="en-GB" b="1" dirty="0"/>
              <a:t>Purpose of </a:t>
            </a:r>
            <a:r>
              <a:rPr lang="en-GB" b="1" dirty="0" err="1"/>
              <a:t>Legitime</a:t>
            </a:r>
            <a:endParaRPr lang="en-GB" b="1" dirty="0"/>
          </a:p>
          <a:p>
            <a:pPr lvl="1"/>
            <a:r>
              <a:rPr lang="en-GB" dirty="0"/>
              <a:t>To protect the children and the surviving widow or widower from the unjustified anger or thoughtlessness of the other spouse.</a:t>
            </a:r>
          </a:p>
          <a:p>
            <a:pPr marL="0" lvl="1" indent="0">
              <a:buNone/>
            </a:pPr>
            <a:endParaRPr lang="en-GB" dirty="0"/>
          </a:p>
          <a:p>
            <a:pPr marL="0" lvl="1" indent="0">
              <a:buNone/>
            </a:pPr>
            <a:endParaRPr lang="en-GB" dirty="0"/>
          </a:p>
          <a:p>
            <a:pPr marL="0" lvl="1" indent="0">
              <a:buNone/>
            </a:pPr>
            <a:endParaRPr lang="en-GB" dirty="0"/>
          </a:p>
          <a:p>
            <a:r>
              <a:rPr lang="en-GB" b="1" dirty="0"/>
              <a:t>    </a:t>
            </a:r>
            <a:endParaRPr lang="en-GB" dirty="0"/>
          </a:p>
          <a:p>
            <a:endParaRPr lang="en-GB" dirty="0"/>
          </a:p>
        </p:txBody>
      </p:sp>
    </p:spTree>
    <p:extLst>
      <p:ext uri="{BB962C8B-B14F-4D97-AF65-F5344CB8AC3E}">
        <p14:creationId xmlns:p14="http://schemas.microsoft.com/office/powerpoint/2010/main" val="1976126292"/>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GB" dirty="0"/>
              <a:t>Who are Compulsory Heirs?</a:t>
            </a:r>
            <a:br>
              <a:rPr lang="en-GB" dirty="0"/>
            </a:br>
            <a:endParaRPr lang="en-GB" dirty="0"/>
          </a:p>
        </p:txBody>
      </p:sp>
      <p:sp>
        <p:nvSpPr>
          <p:cNvPr id="2" name="Date Placeholder 1"/>
          <p:cNvSpPr>
            <a:spLocks noGrp="1"/>
          </p:cNvSpPr>
          <p:nvPr>
            <p:ph type="dt" sz="half" idx="2"/>
          </p:nvPr>
        </p:nvSpPr>
        <p:spPr/>
        <p:txBody>
          <a:bodyPr/>
          <a:lstStyle/>
          <a:p>
            <a:r>
              <a:rPr lang="en-GB"/>
              <a:t>Date Month 2016</a:t>
            </a:r>
            <a:endParaRPr lang="en-GB" dirty="0"/>
          </a:p>
        </p:txBody>
      </p:sp>
      <p:sp>
        <p:nvSpPr>
          <p:cNvPr id="4" name="Slide Number Placeholder 3"/>
          <p:cNvSpPr>
            <a:spLocks noGrp="1"/>
          </p:cNvSpPr>
          <p:nvPr>
            <p:ph type="sldNum" sz="quarter" idx="4"/>
          </p:nvPr>
        </p:nvSpPr>
        <p:spPr/>
        <p:txBody>
          <a:bodyPr/>
          <a:lstStyle/>
          <a:p>
            <a:fld id="{D32BAE6A-B452-4007-8177-56DD051636F9}" type="slidenum">
              <a:rPr lang="en-GB" smtClean="0"/>
              <a:pPr/>
              <a:t>13</a:t>
            </a:fld>
            <a:endParaRPr lang="en-GB" dirty="0"/>
          </a:p>
        </p:txBody>
      </p:sp>
      <p:sp>
        <p:nvSpPr>
          <p:cNvPr id="3" name="Footer Placeholder 2"/>
          <p:cNvSpPr>
            <a:spLocks noGrp="1"/>
          </p:cNvSpPr>
          <p:nvPr>
            <p:ph type="ftr" sz="quarter" idx="3"/>
          </p:nvPr>
        </p:nvSpPr>
        <p:spPr/>
        <p:txBody>
          <a:bodyPr/>
          <a:lstStyle/>
          <a:p>
            <a:r>
              <a:rPr lang="en-GB"/>
              <a:t>Footer </a:t>
            </a:r>
            <a:endParaRPr lang="en-GB" dirty="0"/>
          </a:p>
        </p:txBody>
      </p:sp>
      <p:sp>
        <p:nvSpPr>
          <p:cNvPr id="8" name="Content Placeholder 7"/>
          <p:cNvSpPr>
            <a:spLocks noGrp="1"/>
          </p:cNvSpPr>
          <p:nvPr>
            <p:ph sz="quarter" idx="10"/>
          </p:nvPr>
        </p:nvSpPr>
        <p:spPr/>
        <p:txBody>
          <a:bodyPr/>
          <a:lstStyle/>
          <a:p>
            <a:pPr lvl="1"/>
            <a:r>
              <a:rPr lang="en-GB" dirty="0"/>
              <a:t>Legitimate Children and descendants.</a:t>
            </a:r>
          </a:p>
          <a:p>
            <a:pPr lvl="1"/>
            <a:r>
              <a:rPr lang="en-GB" dirty="0"/>
              <a:t>In default of the above, legitimate parents and ascendants.</a:t>
            </a:r>
          </a:p>
          <a:p>
            <a:pPr lvl="1"/>
            <a:r>
              <a:rPr lang="en-GB" dirty="0"/>
              <a:t>The widow or widower.</a:t>
            </a:r>
          </a:p>
          <a:p>
            <a:pPr lvl="1"/>
            <a:r>
              <a:rPr lang="en-GB" dirty="0"/>
              <a:t>Illegitimate children.</a:t>
            </a:r>
          </a:p>
          <a:p>
            <a:pPr marL="0" lvl="1" indent="0">
              <a:buNone/>
            </a:pPr>
            <a:endParaRPr lang="en-GB" dirty="0"/>
          </a:p>
          <a:p>
            <a:pPr marL="0" lvl="1" indent="0">
              <a:buNone/>
            </a:pPr>
            <a:endParaRPr lang="en-GB" dirty="0"/>
          </a:p>
          <a:p>
            <a:r>
              <a:rPr lang="en-GB" b="1" dirty="0"/>
              <a:t>    </a:t>
            </a:r>
            <a:endParaRPr lang="en-GB" dirty="0"/>
          </a:p>
          <a:p>
            <a:endParaRPr lang="en-GB" dirty="0"/>
          </a:p>
        </p:txBody>
      </p:sp>
    </p:spTree>
    <p:extLst>
      <p:ext uri="{BB962C8B-B14F-4D97-AF65-F5344CB8AC3E}">
        <p14:creationId xmlns:p14="http://schemas.microsoft.com/office/powerpoint/2010/main" val="3293544407"/>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GB" dirty="0"/>
              <a:t>Table of </a:t>
            </a:r>
            <a:r>
              <a:rPr lang="en-GB" dirty="0" err="1"/>
              <a:t>Legitimes</a:t>
            </a:r>
            <a:br>
              <a:rPr lang="en-GB" dirty="0"/>
            </a:br>
            <a:endParaRPr lang="en-GB" dirty="0"/>
          </a:p>
        </p:txBody>
      </p:sp>
      <p:sp>
        <p:nvSpPr>
          <p:cNvPr id="2" name="Date Placeholder 1"/>
          <p:cNvSpPr>
            <a:spLocks noGrp="1"/>
          </p:cNvSpPr>
          <p:nvPr>
            <p:ph type="dt" sz="half" idx="2"/>
          </p:nvPr>
        </p:nvSpPr>
        <p:spPr/>
        <p:txBody>
          <a:bodyPr/>
          <a:lstStyle/>
          <a:p>
            <a:r>
              <a:rPr lang="en-GB"/>
              <a:t>Date Month 2016</a:t>
            </a:r>
            <a:endParaRPr lang="en-GB" dirty="0"/>
          </a:p>
        </p:txBody>
      </p:sp>
      <p:sp>
        <p:nvSpPr>
          <p:cNvPr id="4" name="Slide Number Placeholder 3"/>
          <p:cNvSpPr>
            <a:spLocks noGrp="1"/>
          </p:cNvSpPr>
          <p:nvPr>
            <p:ph type="sldNum" sz="quarter" idx="4"/>
          </p:nvPr>
        </p:nvSpPr>
        <p:spPr/>
        <p:txBody>
          <a:bodyPr/>
          <a:lstStyle/>
          <a:p>
            <a:fld id="{D32BAE6A-B452-4007-8177-56DD051636F9}" type="slidenum">
              <a:rPr lang="en-GB" smtClean="0"/>
              <a:pPr/>
              <a:t>14</a:t>
            </a:fld>
            <a:endParaRPr lang="en-GB" dirty="0"/>
          </a:p>
        </p:txBody>
      </p:sp>
      <p:sp>
        <p:nvSpPr>
          <p:cNvPr id="3" name="Footer Placeholder 2"/>
          <p:cNvSpPr>
            <a:spLocks noGrp="1"/>
          </p:cNvSpPr>
          <p:nvPr>
            <p:ph type="ftr" sz="quarter" idx="3"/>
          </p:nvPr>
        </p:nvSpPr>
        <p:spPr/>
        <p:txBody>
          <a:bodyPr/>
          <a:lstStyle/>
          <a:p>
            <a:r>
              <a:rPr lang="en-GB"/>
              <a:t>Footer </a:t>
            </a:r>
            <a:endParaRPr lang="en-GB" dirty="0"/>
          </a:p>
        </p:txBody>
      </p:sp>
      <p:sp>
        <p:nvSpPr>
          <p:cNvPr id="8" name="Content Placeholder 7"/>
          <p:cNvSpPr>
            <a:spLocks noGrp="1"/>
          </p:cNvSpPr>
          <p:nvPr>
            <p:ph sz="quarter" idx="10"/>
          </p:nvPr>
        </p:nvSpPr>
        <p:spPr/>
        <p:txBody>
          <a:bodyPr/>
          <a:lstStyle/>
          <a:p>
            <a:pPr marL="0" lvl="1" indent="0">
              <a:buNone/>
            </a:pPr>
            <a:endParaRPr lang="en-GB" dirty="0"/>
          </a:p>
          <a:p>
            <a:r>
              <a:rPr lang="en-GB" b="1" dirty="0"/>
              <a:t>    </a:t>
            </a:r>
            <a:endParaRPr lang="en-GB" dirty="0"/>
          </a:p>
          <a:p>
            <a:endParaRPr lang="en-GB" dirty="0"/>
          </a:p>
        </p:txBody>
      </p:sp>
      <p:graphicFrame>
        <p:nvGraphicFramePr>
          <p:cNvPr id="10" name="Table 9">
            <a:extLst>
              <a:ext uri="{FF2B5EF4-FFF2-40B4-BE49-F238E27FC236}">
                <a16:creationId xmlns:a16="http://schemas.microsoft.com/office/drawing/2014/main" id="{777B5274-F02C-4B8A-93E8-A953BDAD8684}"/>
              </a:ext>
            </a:extLst>
          </p:cNvPr>
          <p:cNvGraphicFramePr>
            <a:graphicFrameLocks noGrp="1"/>
          </p:cNvGraphicFramePr>
          <p:nvPr>
            <p:extLst>
              <p:ext uri="{D42A27DB-BD31-4B8C-83A1-F6EECF244321}">
                <p14:modId xmlns:p14="http://schemas.microsoft.com/office/powerpoint/2010/main" val="4263251948"/>
              </p:ext>
            </p:extLst>
          </p:nvPr>
        </p:nvGraphicFramePr>
        <p:xfrm>
          <a:off x="508000" y="1434259"/>
          <a:ext cx="11171238" cy="4846320"/>
        </p:xfrm>
        <a:graphic>
          <a:graphicData uri="http://schemas.openxmlformats.org/drawingml/2006/table">
            <a:tbl>
              <a:tblPr firstRow="1" bandRow="1">
                <a:tableStyleId>{5C22544A-7EE6-4342-B048-85BDC9FD1C3A}</a:tableStyleId>
              </a:tblPr>
              <a:tblGrid>
                <a:gridCol w="1861873">
                  <a:extLst>
                    <a:ext uri="{9D8B030D-6E8A-4147-A177-3AD203B41FA5}">
                      <a16:colId xmlns:a16="http://schemas.microsoft.com/office/drawing/2014/main" val="3704775295"/>
                    </a:ext>
                  </a:extLst>
                </a:gridCol>
                <a:gridCol w="1861873">
                  <a:extLst>
                    <a:ext uri="{9D8B030D-6E8A-4147-A177-3AD203B41FA5}">
                      <a16:colId xmlns:a16="http://schemas.microsoft.com/office/drawing/2014/main" val="944474488"/>
                    </a:ext>
                  </a:extLst>
                </a:gridCol>
                <a:gridCol w="1861873">
                  <a:extLst>
                    <a:ext uri="{9D8B030D-6E8A-4147-A177-3AD203B41FA5}">
                      <a16:colId xmlns:a16="http://schemas.microsoft.com/office/drawing/2014/main" val="721498094"/>
                    </a:ext>
                  </a:extLst>
                </a:gridCol>
                <a:gridCol w="1861873">
                  <a:extLst>
                    <a:ext uri="{9D8B030D-6E8A-4147-A177-3AD203B41FA5}">
                      <a16:colId xmlns:a16="http://schemas.microsoft.com/office/drawing/2014/main" val="235486675"/>
                    </a:ext>
                  </a:extLst>
                </a:gridCol>
                <a:gridCol w="1861873">
                  <a:extLst>
                    <a:ext uri="{9D8B030D-6E8A-4147-A177-3AD203B41FA5}">
                      <a16:colId xmlns:a16="http://schemas.microsoft.com/office/drawing/2014/main" val="2396415374"/>
                    </a:ext>
                  </a:extLst>
                </a:gridCol>
                <a:gridCol w="1861873">
                  <a:extLst>
                    <a:ext uri="{9D8B030D-6E8A-4147-A177-3AD203B41FA5}">
                      <a16:colId xmlns:a16="http://schemas.microsoft.com/office/drawing/2014/main" val="3740750056"/>
                    </a:ext>
                  </a:extLst>
                </a:gridCol>
              </a:tblGrid>
              <a:tr h="370840">
                <a:tc>
                  <a:txBody>
                    <a:bodyPr/>
                    <a:lstStyle/>
                    <a:p>
                      <a:r>
                        <a:rPr lang="en-US" sz="2000" dirty="0"/>
                        <a:t>Relatives Surviving</a:t>
                      </a:r>
                    </a:p>
                  </a:txBody>
                  <a:tcPr/>
                </a:tc>
                <a:tc>
                  <a:txBody>
                    <a:bodyPr/>
                    <a:lstStyle/>
                    <a:p>
                      <a:r>
                        <a:rPr lang="en-US" sz="2000" dirty="0"/>
                        <a:t>Legitimate Children and Descendants</a:t>
                      </a:r>
                    </a:p>
                  </a:txBody>
                  <a:tcPr/>
                </a:tc>
                <a:tc>
                  <a:txBody>
                    <a:bodyPr/>
                    <a:lstStyle/>
                    <a:p>
                      <a:r>
                        <a:rPr lang="en-US" sz="2000" dirty="0"/>
                        <a:t>Surviving Spouse</a:t>
                      </a:r>
                    </a:p>
                  </a:txBody>
                  <a:tcPr/>
                </a:tc>
                <a:tc>
                  <a:txBody>
                    <a:bodyPr/>
                    <a:lstStyle/>
                    <a:p>
                      <a:r>
                        <a:rPr lang="en-US" sz="2000" dirty="0"/>
                        <a:t>Illegitimate Children</a:t>
                      </a:r>
                    </a:p>
                  </a:txBody>
                  <a:tcPr/>
                </a:tc>
                <a:tc>
                  <a:txBody>
                    <a:bodyPr/>
                    <a:lstStyle/>
                    <a:p>
                      <a:r>
                        <a:rPr lang="en-US" sz="2000" dirty="0"/>
                        <a:t>Legitimate Parents and Ascendants</a:t>
                      </a:r>
                    </a:p>
                  </a:txBody>
                  <a:tcPr/>
                </a:tc>
                <a:tc>
                  <a:txBody>
                    <a:bodyPr/>
                    <a:lstStyle/>
                    <a:p>
                      <a:r>
                        <a:rPr lang="en-US" sz="2000" dirty="0"/>
                        <a:t>Illegitimate Parents</a:t>
                      </a:r>
                    </a:p>
                  </a:txBody>
                  <a:tcPr/>
                </a:tc>
                <a:extLst>
                  <a:ext uri="{0D108BD9-81ED-4DB2-BD59-A6C34878D82A}">
                    <a16:rowId xmlns:a16="http://schemas.microsoft.com/office/drawing/2014/main" val="733159022"/>
                  </a:ext>
                </a:extLst>
              </a:tr>
              <a:tr h="370840">
                <a:tc>
                  <a:txBody>
                    <a:bodyPr/>
                    <a:lstStyle/>
                    <a:p>
                      <a:r>
                        <a:rPr lang="en-US" sz="1800" dirty="0"/>
                        <a:t>Legitimate Children (alone)</a:t>
                      </a:r>
                    </a:p>
                  </a:txBody>
                  <a:tcPr/>
                </a:tc>
                <a:tc>
                  <a:txBody>
                    <a:bodyPr/>
                    <a:lstStyle/>
                    <a:p>
                      <a:r>
                        <a:rPr lang="en-US" sz="1800" dirty="0"/>
                        <a:t>½ divided by the number of children</a:t>
                      </a:r>
                    </a:p>
                  </a:txBody>
                  <a:tcPr/>
                </a:tc>
                <a:tc>
                  <a:txBody>
                    <a:bodyPr/>
                    <a:lstStyle/>
                    <a:p>
                      <a:pPr algn="ctr"/>
                      <a:r>
                        <a:rPr lang="en-US" sz="1800" dirty="0"/>
                        <a:t>x</a:t>
                      </a:r>
                    </a:p>
                  </a:txBody>
                  <a:tcPr/>
                </a:tc>
                <a:tc>
                  <a:txBody>
                    <a:bodyPr/>
                    <a:lstStyle/>
                    <a:p>
                      <a:pPr algn="ctr"/>
                      <a:r>
                        <a:rPr lang="en-US" sz="1800" dirty="0"/>
                        <a:t>x</a:t>
                      </a:r>
                    </a:p>
                  </a:txBody>
                  <a:tcPr/>
                </a:tc>
                <a:tc>
                  <a:txBody>
                    <a:bodyPr/>
                    <a:lstStyle/>
                    <a:p>
                      <a:pPr algn="ctr"/>
                      <a:r>
                        <a:rPr lang="en-US" sz="1800" dirty="0"/>
                        <a:t>x</a:t>
                      </a:r>
                    </a:p>
                  </a:txBody>
                  <a:tcPr/>
                </a:tc>
                <a:tc>
                  <a:txBody>
                    <a:bodyPr/>
                    <a:lstStyle/>
                    <a:p>
                      <a:pPr algn="ctr"/>
                      <a:r>
                        <a:rPr lang="en-US" sz="1800" dirty="0"/>
                        <a:t>x</a:t>
                      </a:r>
                    </a:p>
                  </a:txBody>
                  <a:tcPr/>
                </a:tc>
                <a:extLst>
                  <a:ext uri="{0D108BD9-81ED-4DB2-BD59-A6C34878D82A}">
                    <a16:rowId xmlns:a16="http://schemas.microsoft.com/office/drawing/2014/main" val="2738367291"/>
                  </a:ext>
                </a:extLst>
              </a:tr>
              <a:tr h="370840">
                <a:tc>
                  <a:txBody>
                    <a:bodyPr/>
                    <a:lstStyle/>
                    <a:p>
                      <a:r>
                        <a:rPr lang="en-US" sz="1800" dirty="0"/>
                        <a:t>1 Legitimate Child, Surviving Spouse</a:t>
                      </a:r>
                    </a:p>
                  </a:txBody>
                  <a:tcPr/>
                </a:tc>
                <a:tc>
                  <a:txBody>
                    <a:bodyPr/>
                    <a:lstStyle/>
                    <a:p>
                      <a:pPr algn="ctr"/>
                      <a:r>
                        <a:rPr lang="en-US" sz="1800" dirty="0"/>
                        <a:t>1/2</a:t>
                      </a:r>
                    </a:p>
                  </a:txBody>
                  <a:tcPr/>
                </a:tc>
                <a:tc>
                  <a:txBody>
                    <a:bodyPr/>
                    <a:lstStyle/>
                    <a:p>
                      <a:pPr algn="ctr"/>
                      <a:r>
                        <a:rPr lang="en-US" sz="1800" dirty="0"/>
                        <a:t>1/4</a:t>
                      </a:r>
                    </a:p>
                  </a:txBody>
                  <a:tcPr/>
                </a:tc>
                <a:tc>
                  <a:txBody>
                    <a:bodyPr/>
                    <a:lstStyle/>
                    <a:p>
                      <a:pPr algn="ctr"/>
                      <a:r>
                        <a:rPr lang="en-US" sz="1800" dirty="0"/>
                        <a:t>x</a:t>
                      </a:r>
                    </a:p>
                  </a:txBody>
                  <a:tcPr/>
                </a:tc>
                <a:tc>
                  <a:txBody>
                    <a:bodyPr/>
                    <a:lstStyle/>
                    <a:p>
                      <a:pPr algn="ctr"/>
                      <a:r>
                        <a:rPr lang="en-US" sz="1800" dirty="0"/>
                        <a:t>x</a:t>
                      </a:r>
                    </a:p>
                  </a:txBody>
                  <a:tcPr/>
                </a:tc>
                <a:tc>
                  <a:txBody>
                    <a:bodyPr/>
                    <a:lstStyle/>
                    <a:p>
                      <a:pPr algn="ctr"/>
                      <a:r>
                        <a:rPr lang="en-US" sz="1800" dirty="0"/>
                        <a:t>x</a:t>
                      </a:r>
                    </a:p>
                  </a:txBody>
                  <a:tcPr/>
                </a:tc>
                <a:extLst>
                  <a:ext uri="{0D108BD9-81ED-4DB2-BD59-A6C34878D82A}">
                    <a16:rowId xmlns:a16="http://schemas.microsoft.com/office/drawing/2014/main" val="1140270095"/>
                  </a:ext>
                </a:extLst>
              </a:tr>
              <a:tr h="370840">
                <a:tc>
                  <a:txBody>
                    <a:bodyPr/>
                    <a:lstStyle/>
                    <a:p>
                      <a:r>
                        <a:rPr lang="en-US" sz="1800" dirty="0"/>
                        <a:t>2 or more Legitimate children, Surviving Spouse, Illegitimate children</a:t>
                      </a:r>
                    </a:p>
                  </a:txBody>
                  <a:tcPr/>
                </a:tc>
                <a:tc>
                  <a:txBody>
                    <a:bodyPr/>
                    <a:lstStyle/>
                    <a:p>
                      <a:r>
                        <a:rPr lang="en-US" sz="1800" dirty="0"/>
                        <a:t>1/2 Divided by the number of children</a:t>
                      </a:r>
                    </a:p>
                  </a:txBody>
                  <a:tcPr/>
                </a:tc>
                <a:tc>
                  <a:txBody>
                    <a:bodyPr/>
                    <a:lstStyle/>
                    <a:p>
                      <a:r>
                        <a:rPr lang="en-US" sz="1800" dirty="0"/>
                        <a:t>Same as 1 Legitimate Child</a:t>
                      </a:r>
                    </a:p>
                  </a:txBody>
                  <a:tcPr/>
                </a:tc>
                <a:tc>
                  <a:txBody>
                    <a:bodyPr/>
                    <a:lstStyle/>
                    <a:p>
                      <a:r>
                        <a:rPr lang="en-US" sz="1800" dirty="0"/>
                        <a:t>1/2 of each Legitimate Children</a:t>
                      </a:r>
                    </a:p>
                  </a:txBody>
                  <a:tcPr/>
                </a:tc>
                <a:tc>
                  <a:txBody>
                    <a:bodyPr/>
                    <a:lstStyle/>
                    <a:p>
                      <a:pPr algn="ctr"/>
                      <a:r>
                        <a:rPr lang="en-US" sz="1800" dirty="0"/>
                        <a:t>x</a:t>
                      </a:r>
                    </a:p>
                  </a:txBody>
                  <a:tcPr/>
                </a:tc>
                <a:tc>
                  <a:txBody>
                    <a:bodyPr/>
                    <a:lstStyle/>
                    <a:p>
                      <a:pPr algn="ctr"/>
                      <a:r>
                        <a:rPr lang="en-US" sz="1800" dirty="0"/>
                        <a:t>x</a:t>
                      </a:r>
                    </a:p>
                  </a:txBody>
                  <a:tcPr/>
                </a:tc>
                <a:extLst>
                  <a:ext uri="{0D108BD9-81ED-4DB2-BD59-A6C34878D82A}">
                    <a16:rowId xmlns:a16="http://schemas.microsoft.com/office/drawing/2014/main" val="2922938676"/>
                  </a:ext>
                </a:extLst>
              </a:tr>
            </a:tbl>
          </a:graphicData>
        </a:graphic>
      </p:graphicFrame>
    </p:spTree>
    <p:extLst>
      <p:ext uri="{BB962C8B-B14F-4D97-AF65-F5344CB8AC3E}">
        <p14:creationId xmlns:p14="http://schemas.microsoft.com/office/powerpoint/2010/main" val="2645268263"/>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GB" dirty="0"/>
              <a:t>Table of </a:t>
            </a:r>
            <a:r>
              <a:rPr lang="en-GB" dirty="0" err="1"/>
              <a:t>Legitimes</a:t>
            </a:r>
            <a:br>
              <a:rPr lang="en-GB" dirty="0"/>
            </a:br>
            <a:endParaRPr lang="en-GB" dirty="0"/>
          </a:p>
        </p:txBody>
      </p:sp>
      <p:sp>
        <p:nvSpPr>
          <p:cNvPr id="2" name="Date Placeholder 1"/>
          <p:cNvSpPr>
            <a:spLocks noGrp="1"/>
          </p:cNvSpPr>
          <p:nvPr>
            <p:ph type="dt" sz="half" idx="2"/>
          </p:nvPr>
        </p:nvSpPr>
        <p:spPr/>
        <p:txBody>
          <a:bodyPr/>
          <a:lstStyle/>
          <a:p>
            <a:r>
              <a:rPr lang="en-GB"/>
              <a:t>Date Month 2016</a:t>
            </a:r>
            <a:endParaRPr lang="en-GB" dirty="0"/>
          </a:p>
        </p:txBody>
      </p:sp>
      <p:sp>
        <p:nvSpPr>
          <p:cNvPr id="4" name="Slide Number Placeholder 3"/>
          <p:cNvSpPr>
            <a:spLocks noGrp="1"/>
          </p:cNvSpPr>
          <p:nvPr>
            <p:ph type="sldNum" sz="quarter" idx="4"/>
          </p:nvPr>
        </p:nvSpPr>
        <p:spPr/>
        <p:txBody>
          <a:bodyPr/>
          <a:lstStyle/>
          <a:p>
            <a:fld id="{D32BAE6A-B452-4007-8177-56DD051636F9}" type="slidenum">
              <a:rPr lang="en-GB" smtClean="0"/>
              <a:pPr/>
              <a:t>15</a:t>
            </a:fld>
            <a:endParaRPr lang="en-GB" dirty="0"/>
          </a:p>
        </p:txBody>
      </p:sp>
      <p:sp>
        <p:nvSpPr>
          <p:cNvPr id="3" name="Footer Placeholder 2"/>
          <p:cNvSpPr>
            <a:spLocks noGrp="1"/>
          </p:cNvSpPr>
          <p:nvPr>
            <p:ph type="ftr" sz="quarter" idx="3"/>
          </p:nvPr>
        </p:nvSpPr>
        <p:spPr/>
        <p:txBody>
          <a:bodyPr/>
          <a:lstStyle/>
          <a:p>
            <a:r>
              <a:rPr lang="en-GB"/>
              <a:t>Footer </a:t>
            </a:r>
            <a:endParaRPr lang="en-GB" dirty="0"/>
          </a:p>
        </p:txBody>
      </p:sp>
      <p:sp>
        <p:nvSpPr>
          <p:cNvPr id="8" name="Content Placeholder 7"/>
          <p:cNvSpPr>
            <a:spLocks noGrp="1"/>
          </p:cNvSpPr>
          <p:nvPr>
            <p:ph sz="quarter" idx="10"/>
          </p:nvPr>
        </p:nvSpPr>
        <p:spPr/>
        <p:txBody>
          <a:bodyPr/>
          <a:lstStyle/>
          <a:p>
            <a:pPr marL="0" lvl="1" indent="0">
              <a:buNone/>
            </a:pPr>
            <a:endParaRPr lang="en-GB" dirty="0"/>
          </a:p>
          <a:p>
            <a:r>
              <a:rPr lang="en-GB" b="1" dirty="0"/>
              <a:t>    </a:t>
            </a:r>
            <a:endParaRPr lang="en-GB" dirty="0"/>
          </a:p>
          <a:p>
            <a:endParaRPr lang="en-GB" dirty="0"/>
          </a:p>
        </p:txBody>
      </p:sp>
      <p:graphicFrame>
        <p:nvGraphicFramePr>
          <p:cNvPr id="10" name="Table 9">
            <a:extLst>
              <a:ext uri="{FF2B5EF4-FFF2-40B4-BE49-F238E27FC236}">
                <a16:creationId xmlns:a16="http://schemas.microsoft.com/office/drawing/2014/main" id="{777B5274-F02C-4B8A-93E8-A953BDAD8684}"/>
              </a:ext>
            </a:extLst>
          </p:cNvPr>
          <p:cNvGraphicFramePr>
            <a:graphicFrameLocks noGrp="1"/>
          </p:cNvGraphicFramePr>
          <p:nvPr>
            <p:extLst>
              <p:ext uri="{D42A27DB-BD31-4B8C-83A1-F6EECF244321}">
                <p14:modId xmlns:p14="http://schemas.microsoft.com/office/powerpoint/2010/main" val="2672569877"/>
              </p:ext>
            </p:extLst>
          </p:nvPr>
        </p:nvGraphicFramePr>
        <p:xfrm>
          <a:off x="508000" y="1434259"/>
          <a:ext cx="11171238" cy="4846320"/>
        </p:xfrm>
        <a:graphic>
          <a:graphicData uri="http://schemas.openxmlformats.org/drawingml/2006/table">
            <a:tbl>
              <a:tblPr firstRow="1" bandRow="1">
                <a:tableStyleId>{5C22544A-7EE6-4342-B048-85BDC9FD1C3A}</a:tableStyleId>
              </a:tblPr>
              <a:tblGrid>
                <a:gridCol w="1861873">
                  <a:extLst>
                    <a:ext uri="{9D8B030D-6E8A-4147-A177-3AD203B41FA5}">
                      <a16:colId xmlns:a16="http://schemas.microsoft.com/office/drawing/2014/main" val="3704775295"/>
                    </a:ext>
                  </a:extLst>
                </a:gridCol>
                <a:gridCol w="1861873">
                  <a:extLst>
                    <a:ext uri="{9D8B030D-6E8A-4147-A177-3AD203B41FA5}">
                      <a16:colId xmlns:a16="http://schemas.microsoft.com/office/drawing/2014/main" val="944474488"/>
                    </a:ext>
                  </a:extLst>
                </a:gridCol>
                <a:gridCol w="1861873">
                  <a:extLst>
                    <a:ext uri="{9D8B030D-6E8A-4147-A177-3AD203B41FA5}">
                      <a16:colId xmlns:a16="http://schemas.microsoft.com/office/drawing/2014/main" val="721498094"/>
                    </a:ext>
                  </a:extLst>
                </a:gridCol>
                <a:gridCol w="1861873">
                  <a:extLst>
                    <a:ext uri="{9D8B030D-6E8A-4147-A177-3AD203B41FA5}">
                      <a16:colId xmlns:a16="http://schemas.microsoft.com/office/drawing/2014/main" val="235486675"/>
                    </a:ext>
                  </a:extLst>
                </a:gridCol>
                <a:gridCol w="1861873">
                  <a:extLst>
                    <a:ext uri="{9D8B030D-6E8A-4147-A177-3AD203B41FA5}">
                      <a16:colId xmlns:a16="http://schemas.microsoft.com/office/drawing/2014/main" val="2396415374"/>
                    </a:ext>
                  </a:extLst>
                </a:gridCol>
                <a:gridCol w="1861873">
                  <a:extLst>
                    <a:ext uri="{9D8B030D-6E8A-4147-A177-3AD203B41FA5}">
                      <a16:colId xmlns:a16="http://schemas.microsoft.com/office/drawing/2014/main" val="3740750056"/>
                    </a:ext>
                  </a:extLst>
                </a:gridCol>
              </a:tblGrid>
              <a:tr h="370840">
                <a:tc>
                  <a:txBody>
                    <a:bodyPr/>
                    <a:lstStyle/>
                    <a:p>
                      <a:r>
                        <a:rPr lang="en-US" sz="2000" dirty="0"/>
                        <a:t>Relatives Surviving</a:t>
                      </a:r>
                    </a:p>
                  </a:txBody>
                  <a:tcPr/>
                </a:tc>
                <a:tc>
                  <a:txBody>
                    <a:bodyPr/>
                    <a:lstStyle/>
                    <a:p>
                      <a:r>
                        <a:rPr lang="en-US" sz="2000" dirty="0"/>
                        <a:t>Legitimate Children and Descendants</a:t>
                      </a:r>
                    </a:p>
                  </a:txBody>
                  <a:tcPr/>
                </a:tc>
                <a:tc>
                  <a:txBody>
                    <a:bodyPr/>
                    <a:lstStyle/>
                    <a:p>
                      <a:r>
                        <a:rPr lang="en-US" sz="2000" dirty="0"/>
                        <a:t>Surviving Spouse</a:t>
                      </a:r>
                    </a:p>
                  </a:txBody>
                  <a:tcPr/>
                </a:tc>
                <a:tc>
                  <a:txBody>
                    <a:bodyPr/>
                    <a:lstStyle/>
                    <a:p>
                      <a:r>
                        <a:rPr lang="en-US" sz="2000" dirty="0"/>
                        <a:t>Illegitimate Children</a:t>
                      </a:r>
                    </a:p>
                  </a:txBody>
                  <a:tcPr/>
                </a:tc>
                <a:tc>
                  <a:txBody>
                    <a:bodyPr/>
                    <a:lstStyle/>
                    <a:p>
                      <a:r>
                        <a:rPr lang="en-US" sz="2000" dirty="0"/>
                        <a:t>Legitimate Parents and Ascendants</a:t>
                      </a:r>
                    </a:p>
                  </a:txBody>
                  <a:tcPr/>
                </a:tc>
                <a:tc>
                  <a:txBody>
                    <a:bodyPr/>
                    <a:lstStyle/>
                    <a:p>
                      <a:r>
                        <a:rPr lang="en-US" sz="2000" dirty="0"/>
                        <a:t>Illegitimate Parents</a:t>
                      </a:r>
                    </a:p>
                  </a:txBody>
                  <a:tcPr/>
                </a:tc>
                <a:extLst>
                  <a:ext uri="{0D108BD9-81ED-4DB2-BD59-A6C34878D82A}">
                    <a16:rowId xmlns:a16="http://schemas.microsoft.com/office/drawing/2014/main" val="733159022"/>
                  </a:ext>
                </a:extLst>
              </a:tr>
              <a:tr h="370840">
                <a:tc>
                  <a:txBody>
                    <a:bodyPr/>
                    <a:lstStyle/>
                    <a:p>
                      <a:r>
                        <a:rPr lang="en-US" sz="1800" dirty="0"/>
                        <a:t>Surviving spouse, Illegitimate Children</a:t>
                      </a:r>
                    </a:p>
                  </a:txBody>
                  <a:tcPr/>
                </a:tc>
                <a:tc>
                  <a:txBody>
                    <a:bodyPr/>
                    <a:lstStyle/>
                    <a:p>
                      <a:pPr algn="ctr"/>
                      <a:r>
                        <a:rPr lang="en-US" sz="1800" dirty="0"/>
                        <a:t>x</a:t>
                      </a:r>
                    </a:p>
                  </a:txBody>
                  <a:tcPr/>
                </a:tc>
                <a:tc>
                  <a:txBody>
                    <a:bodyPr/>
                    <a:lstStyle/>
                    <a:p>
                      <a:pPr algn="ctr"/>
                      <a:r>
                        <a:rPr lang="en-US" sz="1800" dirty="0"/>
                        <a:t>1/3</a:t>
                      </a:r>
                    </a:p>
                  </a:txBody>
                  <a:tcPr/>
                </a:tc>
                <a:tc>
                  <a:txBody>
                    <a:bodyPr/>
                    <a:lstStyle/>
                    <a:p>
                      <a:pPr algn="ctr"/>
                      <a:r>
                        <a:rPr lang="en-US" sz="1800" dirty="0"/>
                        <a:t>1/3</a:t>
                      </a:r>
                    </a:p>
                  </a:txBody>
                  <a:tcPr/>
                </a:tc>
                <a:tc>
                  <a:txBody>
                    <a:bodyPr/>
                    <a:lstStyle/>
                    <a:p>
                      <a:pPr algn="ctr"/>
                      <a:r>
                        <a:rPr lang="en-US" sz="1800" dirty="0"/>
                        <a:t>x</a:t>
                      </a:r>
                    </a:p>
                  </a:txBody>
                  <a:tcPr/>
                </a:tc>
                <a:tc>
                  <a:txBody>
                    <a:bodyPr/>
                    <a:lstStyle/>
                    <a:p>
                      <a:pPr algn="ctr"/>
                      <a:r>
                        <a:rPr lang="en-US" sz="1800" dirty="0"/>
                        <a:t>x</a:t>
                      </a:r>
                    </a:p>
                  </a:txBody>
                  <a:tcPr/>
                </a:tc>
                <a:extLst>
                  <a:ext uri="{0D108BD9-81ED-4DB2-BD59-A6C34878D82A}">
                    <a16:rowId xmlns:a16="http://schemas.microsoft.com/office/drawing/2014/main" val="2738367291"/>
                  </a:ext>
                </a:extLst>
              </a:tr>
              <a:tr h="370840">
                <a:tc>
                  <a:txBody>
                    <a:bodyPr/>
                    <a:lstStyle/>
                    <a:p>
                      <a:r>
                        <a:rPr lang="en-US" sz="1800" dirty="0"/>
                        <a:t>Legitimate Parents or Ascendants, Surviving Spouse, Illegitimate Children</a:t>
                      </a:r>
                    </a:p>
                  </a:txBody>
                  <a:tcPr/>
                </a:tc>
                <a:tc>
                  <a:txBody>
                    <a:bodyPr/>
                    <a:lstStyle/>
                    <a:p>
                      <a:pPr algn="ctr"/>
                      <a:r>
                        <a:rPr lang="en-US" sz="1800" dirty="0"/>
                        <a:t>x</a:t>
                      </a:r>
                    </a:p>
                  </a:txBody>
                  <a:tcPr/>
                </a:tc>
                <a:tc>
                  <a:txBody>
                    <a:bodyPr/>
                    <a:lstStyle/>
                    <a:p>
                      <a:pPr algn="ctr"/>
                      <a:r>
                        <a:rPr lang="en-US" sz="1800" dirty="0"/>
                        <a:t>1/8</a:t>
                      </a:r>
                    </a:p>
                  </a:txBody>
                  <a:tcPr/>
                </a:tc>
                <a:tc>
                  <a:txBody>
                    <a:bodyPr/>
                    <a:lstStyle/>
                    <a:p>
                      <a:pPr algn="ctr"/>
                      <a:r>
                        <a:rPr lang="en-US" sz="1800" dirty="0"/>
                        <a:t>1/8</a:t>
                      </a:r>
                    </a:p>
                  </a:txBody>
                  <a:tcPr/>
                </a:tc>
                <a:tc>
                  <a:txBody>
                    <a:bodyPr/>
                    <a:lstStyle/>
                    <a:p>
                      <a:pPr algn="ctr"/>
                      <a:r>
                        <a:rPr lang="en-US" sz="1800" dirty="0"/>
                        <a:t>1/2</a:t>
                      </a:r>
                    </a:p>
                  </a:txBody>
                  <a:tcPr/>
                </a:tc>
                <a:tc>
                  <a:txBody>
                    <a:bodyPr/>
                    <a:lstStyle/>
                    <a:p>
                      <a:endParaRPr lang="en-US" sz="1800"/>
                    </a:p>
                  </a:txBody>
                  <a:tcPr/>
                </a:tc>
                <a:extLst>
                  <a:ext uri="{0D108BD9-81ED-4DB2-BD59-A6C34878D82A}">
                    <a16:rowId xmlns:a16="http://schemas.microsoft.com/office/drawing/2014/main" val="1140270095"/>
                  </a:ext>
                </a:extLst>
              </a:tr>
              <a:tr h="370840">
                <a:tc>
                  <a:txBody>
                    <a:bodyPr/>
                    <a:lstStyle/>
                    <a:p>
                      <a:r>
                        <a:rPr lang="en-US" sz="1800" dirty="0"/>
                        <a:t>Legitimate Parents (alone)</a:t>
                      </a:r>
                    </a:p>
                  </a:txBody>
                  <a:tcPr/>
                </a:tc>
                <a:tc>
                  <a:txBody>
                    <a:bodyPr/>
                    <a:lstStyle/>
                    <a:p>
                      <a:pPr algn="ctr"/>
                      <a:r>
                        <a:rPr lang="en-US" sz="1800" dirty="0"/>
                        <a:t>x</a:t>
                      </a:r>
                    </a:p>
                  </a:txBody>
                  <a:tcPr/>
                </a:tc>
                <a:tc>
                  <a:txBody>
                    <a:bodyPr/>
                    <a:lstStyle/>
                    <a:p>
                      <a:pPr algn="ctr"/>
                      <a:r>
                        <a:rPr lang="en-US" sz="1800" dirty="0"/>
                        <a:t>x</a:t>
                      </a:r>
                    </a:p>
                  </a:txBody>
                  <a:tcPr/>
                </a:tc>
                <a:tc>
                  <a:txBody>
                    <a:bodyPr/>
                    <a:lstStyle/>
                    <a:p>
                      <a:pPr algn="ctr"/>
                      <a:r>
                        <a:rPr lang="en-US" sz="1800" dirty="0"/>
                        <a:t>x</a:t>
                      </a:r>
                    </a:p>
                  </a:txBody>
                  <a:tcPr/>
                </a:tc>
                <a:tc>
                  <a:txBody>
                    <a:bodyPr/>
                    <a:lstStyle/>
                    <a:p>
                      <a:pPr algn="ctr"/>
                      <a:r>
                        <a:rPr lang="en-US" sz="1800" dirty="0"/>
                        <a:t>1/2</a:t>
                      </a:r>
                    </a:p>
                  </a:txBody>
                  <a:tcPr/>
                </a:tc>
                <a:tc>
                  <a:txBody>
                    <a:bodyPr/>
                    <a:lstStyle/>
                    <a:p>
                      <a:pPr algn="ctr"/>
                      <a:r>
                        <a:rPr lang="en-US" sz="1800" dirty="0"/>
                        <a:t>x</a:t>
                      </a:r>
                    </a:p>
                  </a:txBody>
                  <a:tcPr/>
                </a:tc>
                <a:extLst>
                  <a:ext uri="{0D108BD9-81ED-4DB2-BD59-A6C34878D82A}">
                    <a16:rowId xmlns:a16="http://schemas.microsoft.com/office/drawing/2014/main" val="2922938676"/>
                  </a:ext>
                </a:extLst>
              </a:tr>
            </a:tbl>
          </a:graphicData>
        </a:graphic>
      </p:graphicFrame>
    </p:spTree>
    <p:extLst>
      <p:ext uri="{BB962C8B-B14F-4D97-AF65-F5344CB8AC3E}">
        <p14:creationId xmlns:p14="http://schemas.microsoft.com/office/powerpoint/2010/main" val="2480190127"/>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GB" dirty="0"/>
              <a:t>Table of </a:t>
            </a:r>
            <a:r>
              <a:rPr lang="en-GB" dirty="0" err="1"/>
              <a:t>Legitimes</a:t>
            </a:r>
            <a:br>
              <a:rPr lang="en-GB" dirty="0"/>
            </a:br>
            <a:endParaRPr lang="en-GB" dirty="0"/>
          </a:p>
        </p:txBody>
      </p:sp>
      <p:sp>
        <p:nvSpPr>
          <p:cNvPr id="2" name="Date Placeholder 1"/>
          <p:cNvSpPr>
            <a:spLocks noGrp="1"/>
          </p:cNvSpPr>
          <p:nvPr>
            <p:ph type="dt" sz="half" idx="2"/>
          </p:nvPr>
        </p:nvSpPr>
        <p:spPr/>
        <p:txBody>
          <a:bodyPr/>
          <a:lstStyle/>
          <a:p>
            <a:r>
              <a:rPr lang="en-GB"/>
              <a:t>Date Month 2016</a:t>
            </a:r>
            <a:endParaRPr lang="en-GB" dirty="0"/>
          </a:p>
        </p:txBody>
      </p:sp>
      <p:sp>
        <p:nvSpPr>
          <p:cNvPr id="4" name="Slide Number Placeholder 3"/>
          <p:cNvSpPr>
            <a:spLocks noGrp="1"/>
          </p:cNvSpPr>
          <p:nvPr>
            <p:ph type="sldNum" sz="quarter" idx="4"/>
          </p:nvPr>
        </p:nvSpPr>
        <p:spPr/>
        <p:txBody>
          <a:bodyPr/>
          <a:lstStyle/>
          <a:p>
            <a:fld id="{D32BAE6A-B452-4007-8177-56DD051636F9}" type="slidenum">
              <a:rPr lang="en-GB" smtClean="0"/>
              <a:pPr/>
              <a:t>16</a:t>
            </a:fld>
            <a:endParaRPr lang="en-GB" dirty="0"/>
          </a:p>
        </p:txBody>
      </p:sp>
      <p:sp>
        <p:nvSpPr>
          <p:cNvPr id="3" name="Footer Placeholder 2"/>
          <p:cNvSpPr>
            <a:spLocks noGrp="1"/>
          </p:cNvSpPr>
          <p:nvPr>
            <p:ph type="ftr" sz="quarter" idx="3"/>
          </p:nvPr>
        </p:nvSpPr>
        <p:spPr/>
        <p:txBody>
          <a:bodyPr/>
          <a:lstStyle/>
          <a:p>
            <a:r>
              <a:rPr lang="en-GB"/>
              <a:t>Footer </a:t>
            </a:r>
            <a:endParaRPr lang="en-GB" dirty="0"/>
          </a:p>
        </p:txBody>
      </p:sp>
      <p:sp>
        <p:nvSpPr>
          <p:cNvPr id="8" name="Content Placeholder 7"/>
          <p:cNvSpPr>
            <a:spLocks noGrp="1"/>
          </p:cNvSpPr>
          <p:nvPr>
            <p:ph sz="quarter" idx="10"/>
          </p:nvPr>
        </p:nvSpPr>
        <p:spPr/>
        <p:txBody>
          <a:bodyPr/>
          <a:lstStyle/>
          <a:p>
            <a:pPr marL="0" lvl="1" indent="0">
              <a:buNone/>
            </a:pPr>
            <a:endParaRPr lang="en-GB" dirty="0"/>
          </a:p>
          <a:p>
            <a:r>
              <a:rPr lang="en-GB" b="1" dirty="0"/>
              <a:t>    </a:t>
            </a:r>
            <a:endParaRPr lang="en-GB" dirty="0"/>
          </a:p>
          <a:p>
            <a:endParaRPr lang="en-GB" dirty="0"/>
          </a:p>
        </p:txBody>
      </p:sp>
      <p:graphicFrame>
        <p:nvGraphicFramePr>
          <p:cNvPr id="10" name="Table 9">
            <a:extLst>
              <a:ext uri="{FF2B5EF4-FFF2-40B4-BE49-F238E27FC236}">
                <a16:creationId xmlns:a16="http://schemas.microsoft.com/office/drawing/2014/main" id="{777B5274-F02C-4B8A-93E8-A953BDAD8684}"/>
              </a:ext>
            </a:extLst>
          </p:cNvPr>
          <p:cNvGraphicFramePr>
            <a:graphicFrameLocks noGrp="1"/>
          </p:cNvGraphicFramePr>
          <p:nvPr>
            <p:extLst>
              <p:ext uri="{D42A27DB-BD31-4B8C-83A1-F6EECF244321}">
                <p14:modId xmlns:p14="http://schemas.microsoft.com/office/powerpoint/2010/main" val="1131589068"/>
              </p:ext>
            </p:extLst>
          </p:nvPr>
        </p:nvGraphicFramePr>
        <p:xfrm>
          <a:off x="508000" y="1434259"/>
          <a:ext cx="11171238" cy="3200400"/>
        </p:xfrm>
        <a:graphic>
          <a:graphicData uri="http://schemas.openxmlformats.org/drawingml/2006/table">
            <a:tbl>
              <a:tblPr firstRow="1" bandRow="1">
                <a:tableStyleId>{5C22544A-7EE6-4342-B048-85BDC9FD1C3A}</a:tableStyleId>
              </a:tblPr>
              <a:tblGrid>
                <a:gridCol w="1861873">
                  <a:extLst>
                    <a:ext uri="{9D8B030D-6E8A-4147-A177-3AD203B41FA5}">
                      <a16:colId xmlns:a16="http://schemas.microsoft.com/office/drawing/2014/main" val="3704775295"/>
                    </a:ext>
                  </a:extLst>
                </a:gridCol>
                <a:gridCol w="1861873">
                  <a:extLst>
                    <a:ext uri="{9D8B030D-6E8A-4147-A177-3AD203B41FA5}">
                      <a16:colId xmlns:a16="http://schemas.microsoft.com/office/drawing/2014/main" val="944474488"/>
                    </a:ext>
                  </a:extLst>
                </a:gridCol>
                <a:gridCol w="1861873">
                  <a:extLst>
                    <a:ext uri="{9D8B030D-6E8A-4147-A177-3AD203B41FA5}">
                      <a16:colId xmlns:a16="http://schemas.microsoft.com/office/drawing/2014/main" val="721498094"/>
                    </a:ext>
                  </a:extLst>
                </a:gridCol>
                <a:gridCol w="1861873">
                  <a:extLst>
                    <a:ext uri="{9D8B030D-6E8A-4147-A177-3AD203B41FA5}">
                      <a16:colId xmlns:a16="http://schemas.microsoft.com/office/drawing/2014/main" val="235486675"/>
                    </a:ext>
                  </a:extLst>
                </a:gridCol>
                <a:gridCol w="1861873">
                  <a:extLst>
                    <a:ext uri="{9D8B030D-6E8A-4147-A177-3AD203B41FA5}">
                      <a16:colId xmlns:a16="http://schemas.microsoft.com/office/drawing/2014/main" val="2396415374"/>
                    </a:ext>
                  </a:extLst>
                </a:gridCol>
                <a:gridCol w="1861873">
                  <a:extLst>
                    <a:ext uri="{9D8B030D-6E8A-4147-A177-3AD203B41FA5}">
                      <a16:colId xmlns:a16="http://schemas.microsoft.com/office/drawing/2014/main" val="3740750056"/>
                    </a:ext>
                  </a:extLst>
                </a:gridCol>
              </a:tblGrid>
              <a:tr h="370840">
                <a:tc>
                  <a:txBody>
                    <a:bodyPr/>
                    <a:lstStyle/>
                    <a:p>
                      <a:r>
                        <a:rPr lang="en-US" sz="2000" dirty="0"/>
                        <a:t>Relatives Surviving</a:t>
                      </a:r>
                    </a:p>
                  </a:txBody>
                  <a:tcPr/>
                </a:tc>
                <a:tc>
                  <a:txBody>
                    <a:bodyPr/>
                    <a:lstStyle/>
                    <a:p>
                      <a:r>
                        <a:rPr lang="en-US" sz="2000" dirty="0"/>
                        <a:t>Legitimate Children and Descendants</a:t>
                      </a:r>
                    </a:p>
                  </a:txBody>
                  <a:tcPr/>
                </a:tc>
                <a:tc>
                  <a:txBody>
                    <a:bodyPr/>
                    <a:lstStyle/>
                    <a:p>
                      <a:r>
                        <a:rPr lang="en-US" sz="2000" dirty="0"/>
                        <a:t>Surviving Spouse</a:t>
                      </a:r>
                    </a:p>
                  </a:txBody>
                  <a:tcPr/>
                </a:tc>
                <a:tc>
                  <a:txBody>
                    <a:bodyPr/>
                    <a:lstStyle/>
                    <a:p>
                      <a:r>
                        <a:rPr lang="en-US" sz="2000" dirty="0"/>
                        <a:t>Illegitimate Children</a:t>
                      </a:r>
                    </a:p>
                  </a:txBody>
                  <a:tcPr/>
                </a:tc>
                <a:tc>
                  <a:txBody>
                    <a:bodyPr/>
                    <a:lstStyle/>
                    <a:p>
                      <a:r>
                        <a:rPr lang="en-US" sz="2000" dirty="0"/>
                        <a:t>Legitimate Parents and Ascendants</a:t>
                      </a:r>
                    </a:p>
                  </a:txBody>
                  <a:tcPr/>
                </a:tc>
                <a:tc>
                  <a:txBody>
                    <a:bodyPr/>
                    <a:lstStyle/>
                    <a:p>
                      <a:r>
                        <a:rPr lang="en-US" sz="2000" dirty="0"/>
                        <a:t>Illegitimate Parents</a:t>
                      </a:r>
                    </a:p>
                  </a:txBody>
                  <a:tcPr/>
                </a:tc>
                <a:extLst>
                  <a:ext uri="{0D108BD9-81ED-4DB2-BD59-A6C34878D82A}">
                    <a16:rowId xmlns:a16="http://schemas.microsoft.com/office/drawing/2014/main" val="733159022"/>
                  </a:ext>
                </a:extLst>
              </a:tr>
              <a:tr h="370840">
                <a:tc>
                  <a:txBody>
                    <a:bodyPr/>
                    <a:lstStyle/>
                    <a:p>
                      <a:r>
                        <a:rPr lang="en-US" sz="1800" dirty="0"/>
                        <a:t>Illegitimate Children (alone)</a:t>
                      </a:r>
                    </a:p>
                  </a:txBody>
                  <a:tcPr/>
                </a:tc>
                <a:tc>
                  <a:txBody>
                    <a:bodyPr/>
                    <a:lstStyle/>
                    <a:p>
                      <a:pPr algn="ctr"/>
                      <a:r>
                        <a:rPr lang="en-US" sz="1800" dirty="0"/>
                        <a:t>x</a:t>
                      </a:r>
                    </a:p>
                  </a:txBody>
                  <a:tcPr/>
                </a:tc>
                <a:tc>
                  <a:txBody>
                    <a:bodyPr/>
                    <a:lstStyle/>
                    <a:p>
                      <a:pPr algn="ctr"/>
                      <a:r>
                        <a:rPr lang="en-US" sz="1800" dirty="0"/>
                        <a:t>x</a:t>
                      </a:r>
                    </a:p>
                  </a:txBody>
                  <a:tcPr/>
                </a:tc>
                <a:tc>
                  <a:txBody>
                    <a:bodyPr/>
                    <a:lstStyle/>
                    <a:p>
                      <a:pPr algn="ctr"/>
                      <a:r>
                        <a:rPr lang="en-US" sz="1800" dirty="0"/>
                        <a:t>1/2</a:t>
                      </a:r>
                    </a:p>
                  </a:txBody>
                  <a:tcPr/>
                </a:tc>
                <a:tc>
                  <a:txBody>
                    <a:bodyPr/>
                    <a:lstStyle/>
                    <a:p>
                      <a:pPr algn="ctr"/>
                      <a:r>
                        <a:rPr lang="en-US" sz="1800" dirty="0"/>
                        <a:t>x</a:t>
                      </a:r>
                    </a:p>
                  </a:txBody>
                  <a:tcPr/>
                </a:tc>
                <a:tc>
                  <a:txBody>
                    <a:bodyPr/>
                    <a:lstStyle/>
                    <a:p>
                      <a:pPr algn="ctr"/>
                      <a:r>
                        <a:rPr lang="en-US" sz="1800" dirty="0"/>
                        <a:t>x</a:t>
                      </a:r>
                    </a:p>
                  </a:txBody>
                  <a:tcPr/>
                </a:tc>
                <a:extLst>
                  <a:ext uri="{0D108BD9-81ED-4DB2-BD59-A6C34878D82A}">
                    <a16:rowId xmlns:a16="http://schemas.microsoft.com/office/drawing/2014/main" val="2738367291"/>
                  </a:ext>
                </a:extLst>
              </a:tr>
              <a:tr h="370840">
                <a:tc>
                  <a:txBody>
                    <a:bodyPr/>
                    <a:lstStyle/>
                    <a:p>
                      <a:r>
                        <a:rPr lang="en-US" sz="1800" dirty="0"/>
                        <a:t>Surviving Spouse (alone)</a:t>
                      </a:r>
                    </a:p>
                  </a:txBody>
                  <a:tcPr/>
                </a:tc>
                <a:tc>
                  <a:txBody>
                    <a:bodyPr/>
                    <a:lstStyle/>
                    <a:p>
                      <a:pPr algn="ctr"/>
                      <a:r>
                        <a:rPr lang="en-US" sz="1800" dirty="0"/>
                        <a:t>x</a:t>
                      </a:r>
                    </a:p>
                  </a:txBody>
                  <a:tcPr/>
                </a:tc>
                <a:tc>
                  <a:txBody>
                    <a:bodyPr/>
                    <a:lstStyle/>
                    <a:p>
                      <a:pPr algn="ctr"/>
                      <a:r>
                        <a:rPr lang="en-US" sz="1800" dirty="0"/>
                        <a:t>1/2</a:t>
                      </a:r>
                    </a:p>
                  </a:txBody>
                  <a:tcPr/>
                </a:tc>
                <a:tc>
                  <a:txBody>
                    <a:bodyPr/>
                    <a:lstStyle/>
                    <a:p>
                      <a:pPr algn="ctr"/>
                      <a:r>
                        <a:rPr lang="en-US" sz="1800" dirty="0"/>
                        <a:t>1/8</a:t>
                      </a:r>
                    </a:p>
                  </a:txBody>
                  <a:tcPr/>
                </a:tc>
                <a:tc>
                  <a:txBody>
                    <a:bodyPr/>
                    <a:lstStyle/>
                    <a:p>
                      <a:pPr algn="ctr"/>
                      <a:r>
                        <a:rPr lang="en-US" sz="1800" dirty="0"/>
                        <a:t>1/2</a:t>
                      </a:r>
                    </a:p>
                  </a:txBody>
                  <a:tcPr/>
                </a:tc>
                <a:tc>
                  <a:txBody>
                    <a:bodyPr/>
                    <a:lstStyle/>
                    <a:p>
                      <a:endParaRPr lang="en-US" sz="1800"/>
                    </a:p>
                  </a:txBody>
                  <a:tcPr/>
                </a:tc>
                <a:extLst>
                  <a:ext uri="{0D108BD9-81ED-4DB2-BD59-A6C34878D82A}">
                    <a16:rowId xmlns:a16="http://schemas.microsoft.com/office/drawing/2014/main" val="1140270095"/>
                  </a:ext>
                </a:extLst>
              </a:tr>
              <a:tr h="370840">
                <a:tc>
                  <a:txBody>
                    <a:bodyPr/>
                    <a:lstStyle/>
                    <a:p>
                      <a:r>
                        <a:rPr lang="en-US" sz="1800" dirty="0"/>
                        <a:t>Legitimate Parents and Surviving Spouse</a:t>
                      </a:r>
                    </a:p>
                  </a:txBody>
                  <a:tcPr/>
                </a:tc>
                <a:tc>
                  <a:txBody>
                    <a:bodyPr/>
                    <a:lstStyle/>
                    <a:p>
                      <a:pPr algn="ctr"/>
                      <a:r>
                        <a:rPr lang="en-US" sz="1800" dirty="0"/>
                        <a:t>x</a:t>
                      </a:r>
                    </a:p>
                  </a:txBody>
                  <a:tcPr/>
                </a:tc>
                <a:tc>
                  <a:txBody>
                    <a:bodyPr/>
                    <a:lstStyle/>
                    <a:p>
                      <a:pPr algn="ctr"/>
                      <a:r>
                        <a:rPr lang="en-US" sz="1800" dirty="0"/>
                        <a:t>1/4</a:t>
                      </a:r>
                    </a:p>
                  </a:txBody>
                  <a:tcPr/>
                </a:tc>
                <a:tc>
                  <a:txBody>
                    <a:bodyPr/>
                    <a:lstStyle/>
                    <a:p>
                      <a:pPr algn="ctr"/>
                      <a:r>
                        <a:rPr lang="en-US" sz="1800" dirty="0"/>
                        <a:t>x</a:t>
                      </a:r>
                    </a:p>
                  </a:txBody>
                  <a:tcPr/>
                </a:tc>
                <a:tc>
                  <a:txBody>
                    <a:bodyPr/>
                    <a:lstStyle/>
                    <a:p>
                      <a:pPr algn="ctr"/>
                      <a:r>
                        <a:rPr lang="en-US" sz="1800" dirty="0"/>
                        <a:t>1/2</a:t>
                      </a:r>
                    </a:p>
                  </a:txBody>
                  <a:tcPr/>
                </a:tc>
                <a:tc>
                  <a:txBody>
                    <a:bodyPr/>
                    <a:lstStyle/>
                    <a:p>
                      <a:pPr algn="ctr"/>
                      <a:r>
                        <a:rPr lang="en-US" sz="1800" dirty="0"/>
                        <a:t>x</a:t>
                      </a:r>
                    </a:p>
                  </a:txBody>
                  <a:tcPr/>
                </a:tc>
                <a:extLst>
                  <a:ext uri="{0D108BD9-81ED-4DB2-BD59-A6C34878D82A}">
                    <a16:rowId xmlns:a16="http://schemas.microsoft.com/office/drawing/2014/main" val="2922938676"/>
                  </a:ext>
                </a:extLst>
              </a:tr>
            </a:tbl>
          </a:graphicData>
        </a:graphic>
      </p:graphicFrame>
    </p:spTree>
    <p:extLst>
      <p:ext uri="{BB962C8B-B14F-4D97-AF65-F5344CB8AC3E}">
        <p14:creationId xmlns:p14="http://schemas.microsoft.com/office/powerpoint/2010/main" val="3537677937"/>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GB" dirty="0"/>
              <a:t>Table of </a:t>
            </a:r>
            <a:r>
              <a:rPr lang="en-GB" dirty="0" err="1"/>
              <a:t>Legitimes</a:t>
            </a:r>
            <a:br>
              <a:rPr lang="en-GB" dirty="0"/>
            </a:br>
            <a:endParaRPr lang="en-GB" dirty="0"/>
          </a:p>
        </p:txBody>
      </p:sp>
      <p:sp>
        <p:nvSpPr>
          <p:cNvPr id="2" name="Date Placeholder 1"/>
          <p:cNvSpPr>
            <a:spLocks noGrp="1"/>
          </p:cNvSpPr>
          <p:nvPr>
            <p:ph type="dt" sz="half" idx="2"/>
          </p:nvPr>
        </p:nvSpPr>
        <p:spPr/>
        <p:txBody>
          <a:bodyPr/>
          <a:lstStyle/>
          <a:p>
            <a:r>
              <a:rPr lang="en-GB"/>
              <a:t>Date Month 2016</a:t>
            </a:r>
            <a:endParaRPr lang="en-GB" dirty="0"/>
          </a:p>
        </p:txBody>
      </p:sp>
      <p:sp>
        <p:nvSpPr>
          <p:cNvPr id="4" name="Slide Number Placeholder 3"/>
          <p:cNvSpPr>
            <a:spLocks noGrp="1"/>
          </p:cNvSpPr>
          <p:nvPr>
            <p:ph type="sldNum" sz="quarter" idx="4"/>
          </p:nvPr>
        </p:nvSpPr>
        <p:spPr/>
        <p:txBody>
          <a:bodyPr/>
          <a:lstStyle/>
          <a:p>
            <a:fld id="{D32BAE6A-B452-4007-8177-56DD051636F9}" type="slidenum">
              <a:rPr lang="en-GB" smtClean="0"/>
              <a:pPr/>
              <a:t>17</a:t>
            </a:fld>
            <a:endParaRPr lang="en-GB" dirty="0"/>
          </a:p>
        </p:txBody>
      </p:sp>
      <p:sp>
        <p:nvSpPr>
          <p:cNvPr id="3" name="Footer Placeholder 2"/>
          <p:cNvSpPr>
            <a:spLocks noGrp="1"/>
          </p:cNvSpPr>
          <p:nvPr>
            <p:ph type="ftr" sz="quarter" idx="3"/>
          </p:nvPr>
        </p:nvSpPr>
        <p:spPr/>
        <p:txBody>
          <a:bodyPr/>
          <a:lstStyle/>
          <a:p>
            <a:r>
              <a:rPr lang="en-GB"/>
              <a:t>Footer </a:t>
            </a:r>
            <a:endParaRPr lang="en-GB" dirty="0"/>
          </a:p>
        </p:txBody>
      </p:sp>
      <p:sp>
        <p:nvSpPr>
          <p:cNvPr id="8" name="Content Placeholder 7"/>
          <p:cNvSpPr>
            <a:spLocks noGrp="1"/>
          </p:cNvSpPr>
          <p:nvPr>
            <p:ph sz="quarter" idx="10"/>
          </p:nvPr>
        </p:nvSpPr>
        <p:spPr/>
        <p:txBody>
          <a:bodyPr/>
          <a:lstStyle/>
          <a:p>
            <a:pPr marL="0" lvl="1" indent="0">
              <a:buNone/>
            </a:pPr>
            <a:endParaRPr lang="en-GB" dirty="0"/>
          </a:p>
          <a:p>
            <a:r>
              <a:rPr lang="en-GB" b="1" dirty="0"/>
              <a:t>    </a:t>
            </a:r>
            <a:endParaRPr lang="en-GB" dirty="0"/>
          </a:p>
          <a:p>
            <a:endParaRPr lang="en-GB" dirty="0"/>
          </a:p>
        </p:txBody>
      </p:sp>
      <p:graphicFrame>
        <p:nvGraphicFramePr>
          <p:cNvPr id="10" name="Table 9">
            <a:extLst>
              <a:ext uri="{FF2B5EF4-FFF2-40B4-BE49-F238E27FC236}">
                <a16:creationId xmlns:a16="http://schemas.microsoft.com/office/drawing/2014/main" id="{777B5274-F02C-4B8A-93E8-A953BDAD8684}"/>
              </a:ext>
            </a:extLst>
          </p:cNvPr>
          <p:cNvGraphicFramePr>
            <a:graphicFrameLocks noGrp="1"/>
          </p:cNvGraphicFramePr>
          <p:nvPr>
            <p:extLst>
              <p:ext uri="{D42A27DB-BD31-4B8C-83A1-F6EECF244321}">
                <p14:modId xmlns:p14="http://schemas.microsoft.com/office/powerpoint/2010/main" val="2599880494"/>
              </p:ext>
            </p:extLst>
          </p:nvPr>
        </p:nvGraphicFramePr>
        <p:xfrm>
          <a:off x="508000" y="1434259"/>
          <a:ext cx="11171238" cy="2560320"/>
        </p:xfrm>
        <a:graphic>
          <a:graphicData uri="http://schemas.openxmlformats.org/drawingml/2006/table">
            <a:tbl>
              <a:tblPr firstRow="1" bandRow="1">
                <a:tableStyleId>{5C22544A-7EE6-4342-B048-85BDC9FD1C3A}</a:tableStyleId>
              </a:tblPr>
              <a:tblGrid>
                <a:gridCol w="1861873">
                  <a:extLst>
                    <a:ext uri="{9D8B030D-6E8A-4147-A177-3AD203B41FA5}">
                      <a16:colId xmlns:a16="http://schemas.microsoft.com/office/drawing/2014/main" val="3704775295"/>
                    </a:ext>
                  </a:extLst>
                </a:gridCol>
                <a:gridCol w="1861873">
                  <a:extLst>
                    <a:ext uri="{9D8B030D-6E8A-4147-A177-3AD203B41FA5}">
                      <a16:colId xmlns:a16="http://schemas.microsoft.com/office/drawing/2014/main" val="944474488"/>
                    </a:ext>
                  </a:extLst>
                </a:gridCol>
                <a:gridCol w="1861873">
                  <a:extLst>
                    <a:ext uri="{9D8B030D-6E8A-4147-A177-3AD203B41FA5}">
                      <a16:colId xmlns:a16="http://schemas.microsoft.com/office/drawing/2014/main" val="721498094"/>
                    </a:ext>
                  </a:extLst>
                </a:gridCol>
                <a:gridCol w="1861873">
                  <a:extLst>
                    <a:ext uri="{9D8B030D-6E8A-4147-A177-3AD203B41FA5}">
                      <a16:colId xmlns:a16="http://schemas.microsoft.com/office/drawing/2014/main" val="235486675"/>
                    </a:ext>
                  </a:extLst>
                </a:gridCol>
                <a:gridCol w="1861873">
                  <a:extLst>
                    <a:ext uri="{9D8B030D-6E8A-4147-A177-3AD203B41FA5}">
                      <a16:colId xmlns:a16="http://schemas.microsoft.com/office/drawing/2014/main" val="2396415374"/>
                    </a:ext>
                  </a:extLst>
                </a:gridCol>
                <a:gridCol w="1861873">
                  <a:extLst>
                    <a:ext uri="{9D8B030D-6E8A-4147-A177-3AD203B41FA5}">
                      <a16:colId xmlns:a16="http://schemas.microsoft.com/office/drawing/2014/main" val="3740750056"/>
                    </a:ext>
                  </a:extLst>
                </a:gridCol>
              </a:tblGrid>
              <a:tr h="370840">
                <a:tc>
                  <a:txBody>
                    <a:bodyPr/>
                    <a:lstStyle/>
                    <a:p>
                      <a:r>
                        <a:rPr lang="en-US" sz="2000" dirty="0"/>
                        <a:t>Relatives Surviving</a:t>
                      </a:r>
                    </a:p>
                  </a:txBody>
                  <a:tcPr/>
                </a:tc>
                <a:tc>
                  <a:txBody>
                    <a:bodyPr/>
                    <a:lstStyle/>
                    <a:p>
                      <a:r>
                        <a:rPr lang="en-US" sz="2000" dirty="0"/>
                        <a:t>Legitimate Children and Descendants</a:t>
                      </a:r>
                    </a:p>
                  </a:txBody>
                  <a:tcPr/>
                </a:tc>
                <a:tc>
                  <a:txBody>
                    <a:bodyPr/>
                    <a:lstStyle/>
                    <a:p>
                      <a:r>
                        <a:rPr lang="en-US" sz="2000" dirty="0"/>
                        <a:t>Surviving Spouse</a:t>
                      </a:r>
                    </a:p>
                  </a:txBody>
                  <a:tcPr/>
                </a:tc>
                <a:tc>
                  <a:txBody>
                    <a:bodyPr/>
                    <a:lstStyle/>
                    <a:p>
                      <a:r>
                        <a:rPr lang="en-US" sz="2000" dirty="0"/>
                        <a:t>Illegitimate Children</a:t>
                      </a:r>
                    </a:p>
                  </a:txBody>
                  <a:tcPr/>
                </a:tc>
                <a:tc>
                  <a:txBody>
                    <a:bodyPr/>
                    <a:lstStyle/>
                    <a:p>
                      <a:r>
                        <a:rPr lang="en-US" sz="2000" dirty="0"/>
                        <a:t>Legitimate Parents and Ascendants</a:t>
                      </a:r>
                    </a:p>
                  </a:txBody>
                  <a:tcPr/>
                </a:tc>
                <a:tc>
                  <a:txBody>
                    <a:bodyPr/>
                    <a:lstStyle/>
                    <a:p>
                      <a:r>
                        <a:rPr lang="en-US" sz="2000" dirty="0"/>
                        <a:t>Illegitimate Parents</a:t>
                      </a:r>
                    </a:p>
                  </a:txBody>
                  <a:tcPr/>
                </a:tc>
                <a:extLst>
                  <a:ext uri="{0D108BD9-81ED-4DB2-BD59-A6C34878D82A}">
                    <a16:rowId xmlns:a16="http://schemas.microsoft.com/office/drawing/2014/main" val="733159022"/>
                  </a:ext>
                </a:extLst>
              </a:tr>
              <a:tr h="370840">
                <a:tc>
                  <a:txBody>
                    <a:bodyPr/>
                    <a:lstStyle/>
                    <a:p>
                      <a:r>
                        <a:rPr lang="en-US" sz="1800" dirty="0"/>
                        <a:t>Illegitimate Parents (alone)</a:t>
                      </a:r>
                    </a:p>
                  </a:txBody>
                  <a:tcPr/>
                </a:tc>
                <a:tc>
                  <a:txBody>
                    <a:bodyPr/>
                    <a:lstStyle/>
                    <a:p>
                      <a:pPr algn="ctr"/>
                      <a:r>
                        <a:rPr lang="en-US" sz="1800" dirty="0"/>
                        <a:t>x</a:t>
                      </a:r>
                    </a:p>
                  </a:txBody>
                  <a:tcPr/>
                </a:tc>
                <a:tc>
                  <a:txBody>
                    <a:bodyPr/>
                    <a:lstStyle/>
                    <a:p>
                      <a:pPr algn="ctr"/>
                      <a:r>
                        <a:rPr lang="en-US" sz="1800" dirty="0"/>
                        <a:t>x</a:t>
                      </a:r>
                    </a:p>
                  </a:txBody>
                  <a:tcPr/>
                </a:tc>
                <a:tc>
                  <a:txBody>
                    <a:bodyPr/>
                    <a:lstStyle/>
                    <a:p>
                      <a:pPr algn="ctr"/>
                      <a:r>
                        <a:rPr lang="en-US" sz="1800" dirty="0"/>
                        <a:t>x</a:t>
                      </a:r>
                    </a:p>
                  </a:txBody>
                  <a:tcPr/>
                </a:tc>
                <a:tc>
                  <a:txBody>
                    <a:bodyPr/>
                    <a:lstStyle/>
                    <a:p>
                      <a:pPr algn="ctr"/>
                      <a:r>
                        <a:rPr lang="en-US" sz="1800" dirty="0"/>
                        <a:t>x</a:t>
                      </a:r>
                    </a:p>
                  </a:txBody>
                  <a:tcPr/>
                </a:tc>
                <a:tc>
                  <a:txBody>
                    <a:bodyPr/>
                    <a:lstStyle/>
                    <a:p>
                      <a:pPr algn="ctr"/>
                      <a:r>
                        <a:rPr lang="en-US" sz="1800" dirty="0"/>
                        <a:t>1/2</a:t>
                      </a:r>
                    </a:p>
                  </a:txBody>
                  <a:tcPr/>
                </a:tc>
                <a:extLst>
                  <a:ext uri="{0D108BD9-81ED-4DB2-BD59-A6C34878D82A}">
                    <a16:rowId xmlns:a16="http://schemas.microsoft.com/office/drawing/2014/main" val="2738367291"/>
                  </a:ext>
                </a:extLst>
              </a:tr>
              <a:tr h="370840">
                <a:tc>
                  <a:txBody>
                    <a:bodyPr/>
                    <a:lstStyle/>
                    <a:p>
                      <a:r>
                        <a:rPr lang="en-US" sz="1800" dirty="0"/>
                        <a:t>Illegitimate Parents and Surviving Spouse</a:t>
                      </a:r>
                    </a:p>
                  </a:txBody>
                  <a:tcPr/>
                </a:tc>
                <a:tc>
                  <a:txBody>
                    <a:bodyPr/>
                    <a:lstStyle/>
                    <a:p>
                      <a:pPr algn="ctr"/>
                      <a:r>
                        <a:rPr lang="en-US" sz="1800" dirty="0"/>
                        <a:t>x</a:t>
                      </a:r>
                    </a:p>
                  </a:txBody>
                  <a:tcPr/>
                </a:tc>
                <a:tc>
                  <a:txBody>
                    <a:bodyPr/>
                    <a:lstStyle/>
                    <a:p>
                      <a:pPr algn="ctr"/>
                      <a:r>
                        <a:rPr lang="en-US" sz="1800" dirty="0"/>
                        <a:t>1/4</a:t>
                      </a:r>
                    </a:p>
                  </a:txBody>
                  <a:tcPr/>
                </a:tc>
                <a:tc>
                  <a:txBody>
                    <a:bodyPr/>
                    <a:lstStyle/>
                    <a:p>
                      <a:pPr algn="ctr"/>
                      <a:r>
                        <a:rPr lang="en-US" sz="1800" dirty="0"/>
                        <a:t>x</a:t>
                      </a:r>
                    </a:p>
                  </a:txBody>
                  <a:tcPr/>
                </a:tc>
                <a:tc>
                  <a:txBody>
                    <a:bodyPr/>
                    <a:lstStyle/>
                    <a:p>
                      <a:pPr algn="ctr"/>
                      <a:r>
                        <a:rPr lang="en-US" sz="1800" dirty="0"/>
                        <a:t>x</a:t>
                      </a:r>
                    </a:p>
                  </a:txBody>
                  <a:tcPr/>
                </a:tc>
                <a:tc>
                  <a:txBody>
                    <a:bodyPr/>
                    <a:lstStyle/>
                    <a:p>
                      <a:pPr algn="ctr"/>
                      <a:r>
                        <a:rPr lang="en-US" sz="1800" dirty="0"/>
                        <a:t>1/4</a:t>
                      </a:r>
                    </a:p>
                  </a:txBody>
                  <a:tcPr/>
                </a:tc>
                <a:extLst>
                  <a:ext uri="{0D108BD9-81ED-4DB2-BD59-A6C34878D82A}">
                    <a16:rowId xmlns:a16="http://schemas.microsoft.com/office/drawing/2014/main" val="1140270095"/>
                  </a:ext>
                </a:extLst>
              </a:tr>
            </a:tbl>
          </a:graphicData>
        </a:graphic>
      </p:graphicFrame>
    </p:spTree>
    <p:extLst>
      <p:ext uri="{BB962C8B-B14F-4D97-AF65-F5344CB8AC3E}">
        <p14:creationId xmlns:p14="http://schemas.microsoft.com/office/powerpoint/2010/main" val="3348010973"/>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GB" dirty="0"/>
              <a:t>Illustration</a:t>
            </a:r>
            <a:br>
              <a:rPr lang="en-GB" dirty="0"/>
            </a:br>
            <a:endParaRPr lang="en-GB" dirty="0"/>
          </a:p>
        </p:txBody>
      </p:sp>
      <p:sp>
        <p:nvSpPr>
          <p:cNvPr id="2" name="Date Placeholder 1"/>
          <p:cNvSpPr>
            <a:spLocks noGrp="1"/>
          </p:cNvSpPr>
          <p:nvPr>
            <p:ph type="dt" sz="half" idx="2"/>
          </p:nvPr>
        </p:nvSpPr>
        <p:spPr/>
        <p:txBody>
          <a:bodyPr/>
          <a:lstStyle/>
          <a:p>
            <a:r>
              <a:rPr lang="en-GB"/>
              <a:t>Date Month 2016</a:t>
            </a:r>
            <a:endParaRPr lang="en-GB" dirty="0"/>
          </a:p>
        </p:txBody>
      </p:sp>
      <p:sp>
        <p:nvSpPr>
          <p:cNvPr id="4" name="Slide Number Placeholder 3"/>
          <p:cNvSpPr>
            <a:spLocks noGrp="1"/>
          </p:cNvSpPr>
          <p:nvPr>
            <p:ph type="sldNum" sz="quarter" idx="4"/>
          </p:nvPr>
        </p:nvSpPr>
        <p:spPr/>
        <p:txBody>
          <a:bodyPr/>
          <a:lstStyle/>
          <a:p>
            <a:fld id="{D32BAE6A-B452-4007-8177-56DD051636F9}" type="slidenum">
              <a:rPr lang="en-GB" smtClean="0"/>
              <a:pPr/>
              <a:t>18</a:t>
            </a:fld>
            <a:endParaRPr lang="en-GB" dirty="0"/>
          </a:p>
        </p:txBody>
      </p:sp>
      <p:sp>
        <p:nvSpPr>
          <p:cNvPr id="3" name="Footer Placeholder 2"/>
          <p:cNvSpPr>
            <a:spLocks noGrp="1"/>
          </p:cNvSpPr>
          <p:nvPr>
            <p:ph type="ftr" sz="quarter" idx="3"/>
          </p:nvPr>
        </p:nvSpPr>
        <p:spPr/>
        <p:txBody>
          <a:bodyPr/>
          <a:lstStyle/>
          <a:p>
            <a:r>
              <a:rPr lang="en-GB"/>
              <a:t>Footer </a:t>
            </a:r>
            <a:endParaRPr lang="en-GB" dirty="0"/>
          </a:p>
        </p:txBody>
      </p:sp>
      <p:sp>
        <p:nvSpPr>
          <p:cNvPr id="8" name="Content Placeholder 7"/>
          <p:cNvSpPr>
            <a:spLocks noGrp="1"/>
          </p:cNvSpPr>
          <p:nvPr>
            <p:ph sz="quarter" idx="10"/>
          </p:nvPr>
        </p:nvSpPr>
        <p:spPr/>
        <p:txBody>
          <a:bodyPr/>
          <a:lstStyle/>
          <a:p>
            <a:pPr marL="0" lvl="1" indent="0">
              <a:buNone/>
            </a:pPr>
            <a:r>
              <a:rPr lang="en-GB" dirty="0"/>
              <a:t>Problem:</a:t>
            </a:r>
          </a:p>
          <a:p>
            <a:pPr lvl="1"/>
            <a:r>
              <a:rPr lang="en-GB" dirty="0"/>
              <a:t>H died leaving behind his Surviving Spouse W, two Legitimate Children A and B, and an Illegitimate Child C.</a:t>
            </a:r>
          </a:p>
          <a:p>
            <a:pPr lvl="1"/>
            <a:r>
              <a:rPr lang="en-GB" dirty="0"/>
              <a:t>Suppose H has an estate worth P1,000,000.00, how will you distribute the </a:t>
            </a:r>
            <a:r>
              <a:rPr lang="en-GB" dirty="0" err="1"/>
              <a:t>Legitimes</a:t>
            </a:r>
            <a:r>
              <a:rPr lang="en-GB" dirty="0"/>
              <a:t> to his Compulsory Heirs?</a:t>
            </a:r>
          </a:p>
          <a:p>
            <a:pPr lvl="1"/>
            <a:r>
              <a:rPr lang="en-GB" dirty="0"/>
              <a:t>How much will be left as disposable free portion if there be any?</a:t>
            </a:r>
          </a:p>
          <a:p>
            <a:pPr marL="0" lvl="1" indent="0">
              <a:buNone/>
            </a:pPr>
            <a:endParaRPr lang="en-GB" dirty="0"/>
          </a:p>
          <a:p>
            <a:pPr marL="0" lvl="1" indent="0">
              <a:buNone/>
            </a:pPr>
            <a:r>
              <a:rPr lang="en-GB" dirty="0"/>
              <a:t>	A  =  P250,000.00</a:t>
            </a:r>
          </a:p>
          <a:p>
            <a:pPr marL="0" lvl="1" indent="0">
              <a:buNone/>
            </a:pPr>
            <a:r>
              <a:rPr lang="en-GB" dirty="0"/>
              <a:t>	B   =  P250,000.00</a:t>
            </a:r>
          </a:p>
          <a:p>
            <a:pPr marL="0" lvl="1" indent="0">
              <a:buNone/>
            </a:pPr>
            <a:r>
              <a:rPr lang="en-GB" dirty="0"/>
              <a:t>	W =  P250,000.00</a:t>
            </a:r>
          </a:p>
          <a:p>
            <a:pPr marL="0" lvl="1" indent="0">
              <a:buNone/>
            </a:pPr>
            <a:r>
              <a:rPr lang="en-GB" dirty="0"/>
              <a:t>	C  =  P125,000.00</a:t>
            </a:r>
          </a:p>
          <a:p>
            <a:pPr marL="0" lvl="1" indent="0">
              <a:buNone/>
            </a:pPr>
            <a:r>
              <a:rPr lang="en-GB" dirty="0"/>
              <a:t>	FP =  P125,000.00  </a:t>
            </a:r>
          </a:p>
          <a:p>
            <a:pPr marL="0" lvl="1" indent="0">
              <a:buNone/>
            </a:pPr>
            <a:r>
              <a:rPr lang="en-GB" dirty="0"/>
              <a:t>* The Free Portion (FP) can be given to anybody or to a total stranger provided they are not disqualified to inherit under the law.</a:t>
            </a:r>
          </a:p>
          <a:p>
            <a:pPr marL="0" lvl="1" indent="0">
              <a:buNone/>
            </a:pPr>
            <a:endParaRPr lang="en-GB" dirty="0"/>
          </a:p>
          <a:p>
            <a:pPr marL="0" lvl="1" indent="0">
              <a:buNone/>
            </a:pPr>
            <a:endParaRPr lang="en-GB" dirty="0"/>
          </a:p>
          <a:p>
            <a:pPr marL="0" lvl="1" indent="0">
              <a:buNone/>
            </a:pPr>
            <a:endParaRPr lang="en-GB" dirty="0"/>
          </a:p>
          <a:p>
            <a:r>
              <a:rPr lang="en-GB" b="1" dirty="0"/>
              <a:t>    </a:t>
            </a:r>
            <a:endParaRPr lang="en-GB" dirty="0"/>
          </a:p>
          <a:p>
            <a:endParaRPr lang="en-GB" dirty="0"/>
          </a:p>
        </p:txBody>
      </p:sp>
    </p:spTree>
    <p:extLst>
      <p:ext uri="{BB962C8B-B14F-4D97-AF65-F5344CB8AC3E}">
        <p14:creationId xmlns:p14="http://schemas.microsoft.com/office/powerpoint/2010/main" val="1296357606"/>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GB" dirty="0"/>
              <a:t>Disinheritance</a:t>
            </a:r>
            <a:br>
              <a:rPr lang="en-GB" dirty="0"/>
            </a:br>
            <a:endParaRPr lang="en-GB" dirty="0"/>
          </a:p>
        </p:txBody>
      </p:sp>
      <p:sp>
        <p:nvSpPr>
          <p:cNvPr id="2" name="Date Placeholder 1"/>
          <p:cNvSpPr>
            <a:spLocks noGrp="1"/>
          </p:cNvSpPr>
          <p:nvPr>
            <p:ph type="dt" sz="half" idx="2"/>
          </p:nvPr>
        </p:nvSpPr>
        <p:spPr/>
        <p:txBody>
          <a:bodyPr/>
          <a:lstStyle/>
          <a:p>
            <a:r>
              <a:rPr lang="en-GB"/>
              <a:t>Date Month 2016</a:t>
            </a:r>
            <a:endParaRPr lang="en-GB" dirty="0"/>
          </a:p>
        </p:txBody>
      </p:sp>
      <p:sp>
        <p:nvSpPr>
          <p:cNvPr id="4" name="Slide Number Placeholder 3"/>
          <p:cNvSpPr>
            <a:spLocks noGrp="1"/>
          </p:cNvSpPr>
          <p:nvPr>
            <p:ph type="sldNum" sz="quarter" idx="4"/>
          </p:nvPr>
        </p:nvSpPr>
        <p:spPr/>
        <p:txBody>
          <a:bodyPr/>
          <a:lstStyle/>
          <a:p>
            <a:fld id="{D32BAE6A-B452-4007-8177-56DD051636F9}" type="slidenum">
              <a:rPr lang="en-GB" smtClean="0"/>
              <a:pPr/>
              <a:t>19</a:t>
            </a:fld>
            <a:endParaRPr lang="en-GB" dirty="0"/>
          </a:p>
        </p:txBody>
      </p:sp>
      <p:sp>
        <p:nvSpPr>
          <p:cNvPr id="3" name="Footer Placeholder 2"/>
          <p:cNvSpPr>
            <a:spLocks noGrp="1"/>
          </p:cNvSpPr>
          <p:nvPr>
            <p:ph type="ftr" sz="quarter" idx="3"/>
          </p:nvPr>
        </p:nvSpPr>
        <p:spPr/>
        <p:txBody>
          <a:bodyPr/>
          <a:lstStyle/>
          <a:p>
            <a:r>
              <a:rPr lang="en-GB"/>
              <a:t>Footer </a:t>
            </a:r>
            <a:endParaRPr lang="en-GB" dirty="0"/>
          </a:p>
        </p:txBody>
      </p:sp>
      <p:sp>
        <p:nvSpPr>
          <p:cNvPr id="8" name="Content Placeholder 7"/>
          <p:cNvSpPr>
            <a:spLocks noGrp="1"/>
          </p:cNvSpPr>
          <p:nvPr>
            <p:ph sz="quarter" idx="10"/>
          </p:nvPr>
        </p:nvSpPr>
        <p:spPr/>
        <p:txBody>
          <a:bodyPr/>
          <a:lstStyle/>
          <a:p>
            <a:pPr lvl="1"/>
            <a:r>
              <a:rPr lang="en-GB" dirty="0"/>
              <a:t>Is the process or act, through a testamentary disposition of depriving in a will any compulsory heir of his </a:t>
            </a:r>
            <a:r>
              <a:rPr lang="en-GB" dirty="0" err="1"/>
              <a:t>legitime</a:t>
            </a:r>
            <a:r>
              <a:rPr lang="en-GB" dirty="0"/>
              <a:t>.</a:t>
            </a:r>
          </a:p>
          <a:p>
            <a:pPr marL="0" lvl="1" indent="0">
              <a:buNone/>
            </a:pPr>
            <a:endParaRPr lang="en-GB" dirty="0"/>
          </a:p>
          <a:p>
            <a:pPr marL="0" lvl="1" indent="0">
              <a:buNone/>
            </a:pPr>
            <a:r>
              <a:rPr lang="en-GB" b="1" dirty="0"/>
              <a:t>Sufficient Causes:</a:t>
            </a:r>
          </a:p>
          <a:p>
            <a:pPr lvl="1"/>
            <a:r>
              <a:rPr lang="en-GB" dirty="0"/>
              <a:t>Found guilty of an Attempt against the life of the testator</a:t>
            </a:r>
          </a:p>
          <a:p>
            <a:pPr lvl="1"/>
            <a:r>
              <a:rPr lang="en-GB" dirty="0"/>
              <a:t>Accused the testator of a crime that the law prescribes imprisonment for six years if the accusation is found groundless</a:t>
            </a:r>
          </a:p>
          <a:p>
            <a:pPr lvl="1"/>
            <a:r>
              <a:rPr lang="en-GB" dirty="0"/>
              <a:t>Convicted of Adultery or concubinage with the spouse of the testator</a:t>
            </a:r>
          </a:p>
          <a:p>
            <a:pPr lvl="1"/>
            <a:r>
              <a:rPr lang="en-GB" dirty="0"/>
              <a:t>Fraud, violence, intimidation, or undue influence causing the testator to make a will or to change one</a:t>
            </a:r>
          </a:p>
          <a:p>
            <a:pPr lvl="1"/>
            <a:r>
              <a:rPr lang="en-GB" dirty="0"/>
              <a:t>Refusal to support</a:t>
            </a:r>
          </a:p>
          <a:p>
            <a:pPr lvl="1"/>
            <a:r>
              <a:rPr lang="en-GB" dirty="0"/>
              <a:t>Maltreatment of the testator</a:t>
            </a:r>
          </a:p>
          <a:p>
            <a:pPr lvl="1"/>
            <a:r>
              <a:rPr lang="en-GB" dirty="0"/>
              <a:t>Living a dishonourable or disgraceful life</a:t>
            </a:r>
          </a:p>
          <a:p>
            <a:pPr marL="0" lvl="1" indent="0">
              <a:buNone/>
            </a:pPr>
            <a:endParaRPr lang="en-GB" dirty="0"/>
          </a:p>
          <a:p>
            <a:pPr marL="0" lvl="1" indent="0">
              <a:buNone/>
            </a:pPr>
            <a:r>
              <a:rPr lang="en-GB" dirty="0"/>
              <a:t>	</a:t>
            </a:r>
          </a:p>
          <a:p>
            <a:r>
              <a:rPr lang="en-GB" b="1" dirty="0"/>
              <a:t>   </a:t>
            </a:r>
            <a:endParaRPr lang="en-GB" dirty="0"/>
          </a:p>
          <a:p>
            <a:endParaRPr lang="en-GB" dirty="0"/>
          </a:p>
        </p:txBody>
      </p:sp>
    </p:spTree>
    <p:extLst>
      <p:ext uri="{BB962C8B-B14F-4D97-AF65-F5344CB8AC3E}">
        <p14:creationId xmlns:p14="http://schemas.microsoft.com/office/powerpoint/2010/main" val="2819647527"/>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Agenda</a:t>
            </a:r>
            <a:endParaRPr lang="en-GB" dirty="0"/>
          </a:p>
        </p:txBody>
      </p:sp>
      <p:sp>
        <p:nvSpPr>
          <p:cNvPr id="4" name="Date Placeholder 3"/>
          <p:cNvSpPr>
            <a:spLocks noGrp="1"/>
          </p:cNvSpPr>
          <p:nvPr>
            <p:ph type="dt" sz="half" idx="2"/>
          </p:nvPr>
        </p:nvSpPr>
        <p:spPr/>
        <p:txBody>
          <a:bodyPr/>
          <a:lstStyle/>
          <a:p>
            <a:r>
              <a:rPr lang="en-GB"/>
              <a:t>Date Month 2016</a:t>
            </a:r>
            <a:endParaRPr lang="en-GB" dirty="0"/>
          </a:p>
        </p:txBody>
      </p:sp>
      <p:sp>
        <p:nvSpPr>
          <p:cNvPr id="6" name="Slide Number Placeholder 5"/>
          <p:cNvSpPr>
            <a:spLocks noGrp="1"/>
          </p:cNvSpPr>
          <p:nvPr>
            <p:ph type="sldNum" sz="quarter" idx="4"/>
          </p:nvPr>
        </p:nvSpPr>
        <p:spPr/>
        <p:txBody>
          <a:bodyPr/>
          <a:lstStyle/>
          <a:p>
            <a:fld id="{D32BAE6A-B452-4007-8177-56DD051636F9}" type="slidenum">
              <a:rPr lang="en-GB" smtClean="0"/>
              <a:pPr/>
              <a:t>2</a:t>
            </a:fld>
            <a:endParaRPr lang="en-GB" dirty="0"/>
          </a:p>
        </p:txBody>
      </p:sp>
      <p:sp>
        <p:nvSpPr>
          <p:cNvPr id="5" name="Footer Placeholder 4"/>
          <p:cNvSpPr>
            <a:spLocks noGrp="1"/>
          </p:cNvSpPr>
          <p:nvPr>
            <p:ph type="ftr" sz="quarter" idx="3"/>
          </p:nvPr>
        </p:nvSpPr>
        <p:spPr>
          <a:xfrm>
            <a:off x="3878344" y="6469199"/>
            <a:ext cx="4435312" cy="237600"/>
          </a:xfrm>
        </p:spPr>
        <p:txBody>
          <a:bodyPr/>
          <a:lstStyle/>
          <a:p>
            <a:r>
              <a:rPr lang="en-GB" dirty="0"/>
              <a:t>Footer </a:t>
            </a:r>
          </a:p>
        </p:txBody>
      </p:sp>
      <p:sp>
        <p:nvSpPr>
          <p:cNvPr id="3" name="Content Placeholder 2"/>
          <p:cNvSpPr>
            <a:spLocks noGrp="1"/>
          </p:cNvSpPr>
          <p:nvPr>
            <p:ph sz="quarter" idx="10"/>
          </p:nvPr>
        </p:nvSpPr>
        <p:spPr/>
        <p:txBody>
          <a:bodyPr/>
          <a:lstStyle/>
          <a:p>
            <a:r>
              <a:rPr lang="en-GB" dirty="0"/>
              <a:t>Estate</a:t>
            </a:r>
          </a:p>
          <a:p>
            <a:r>
              <a:rPr lang="en-GB" dirty="0"/>
              <a:t>Succession</a:t>
            </a:r>
          </a:p>
          <a:p>
            <a:r>
              <a:rPr lang="en-GB" dirty="0"/>
              <a:t>Wills</a:t>
            </a:r>
          </a:p>
          <a:p>
            <a:r>
              <a:rPr lang="en-GB" dirty="0"/>
              <a:t>Estate Tax Amnesty Law</a:t>
            </a:r>
          </a:p>
          <a:p>
            <a:r>
              <a:rPr lang="en-GB" dirty="0"/>
              <a:t>Q&amp;A</a:t>
            </a:r>
          </a:p>
          <a:p>
            <a:endParaRPr lang="en-GB"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GB" dirty="0"/>
              <a:t>Legal or Intestate Succession</a:t>
            </a:r>
            <a:br>
              <a:rPr lang="en-GB" dirty="0"/>
            </a:br>
            <a:endParaRPr lang="en-GB" dirty="0"/>
          </a:p>
        </p:txBody>
      </p:sp>
      <p:sp>
        <p:nvSpPr>
          <p:cNvPr id="2" name="Date Placeholder 1"/>
          <p:cNvSpPr>
            <a:spLocks noGrp="1"/>
          </p:cNvSpPr>
          <p:nvPr>
            <p:ph type="dt" sz="half" idx="2"/>
          </p:nvPr>
        </p:nvSpPr>
        <p:spPr/>
        <p:txBody>
          <a:bodyPr/>
          <a:lstStyle/>
          <a:p>
            <a:r>
              <a:rPr lang="en-GB"/>
              <a:t>Date Month 2016</a:t>
            </a:r>
            <a:endParaRPr lang="en-GB" dirty="0"/>
          </a:p>
        </p:txBody>
      </p:sp>
      <p:sp>
        <p:nvSpPr>
          <p:cNvPr id="4" name="Slide Number Placeholder 3"/>
          <p:cNvSpPr>
            <a:spLocks noGrp="1"/>
          </p:cNvSpPr>
          <p:nvPr>
            <p:ph type="sldNum" sz="quarter" idx="4"/>
          </p:nvPr>
        </p:nvSpPr>
        <p:spPr/>
        <p:txBody>
          <a:bodyPr/>
          <a:lstStyle/>
          <a:p>
            <a:fld id="{D32BAE6A-B452-4007-8177-56DD051636F9}" type="slidenum">
              <a:rPr lang="en-GB" smtClean="0"/>
              <a:pPr/>
              <a:t>20</a:t>
            </a:fld>
            <a:endParaRPr lang="en-GB" dirty="0"/>
          </a:p>
        </p:txBody>
      </p:sp>
      <p:sp>
        <p:nvSpPr>
          <p:cNvPr id="3" name="Footer Placeholder 2"/>
          <p:cNvSpPr>
            <a:spLocks noGrp="1"/>
          </p:cNvSpPr>
          <p:nvPr>
            <p:ph type="ftr" sz="quarter" idx="3"/>
          </p:nvPr>
        </p:nvSpPr>
        <p:spPr/>
        <p:txBody>
          <a:bodyPr/>
          <a:lstStyle/>
          <a:p>
            <a:r>
              <a:rPr lang="en-GB"/>
              <a:t>Footer </a:t>
            </a:r>
            <a:endParaRPr lang="en-GB" dirty="0"/>
          </a:p>
        </p:txBody>
      </p:sp>
      <p:sp>
        <p:nvSpPr>
          <p:cNvPr id="8" name="Content Placeholder 7"/>
          <p:cNvSpPr>
            <a:spLocks noGrp="1"/>
          </p:cNvSpPr>
          <p:nvPr>
            <p:ph sz="quarter" idx="10"/>
          </p:nvPr>
        </p:nvSpPr>
        <p:spPr/>
        <p:txBody>
          <a:bodyPr/>
          <a:lstStyle/>
          <a:p>
            <a:pPr lvl="1"/>
            <a:r>
              <a:rPr lang="en-GB" dirty="0"/>
              <a:t>That kind of succession prescribed by the law (and presumed by it to be the desire of the deceased), which takes place when the expressed will of the decedent has not been set down in a will.</a:t>
            </a:r>
          </a:p>
          <a:p>
            <a:pPr lvl="1"/>
            <a:r>
              <a:rPr lang="en-GB" dirty="0"/>
              <a:t>In default of testamentary heirs, the law vests the inheritance in accordance with the rules set forth in the legitimate and illegitimate relatives of the deceased, in the surviving spouse, and in the State.</a:t>
            </a:r>
          </a:p>
          <a:p>
            <a:pPr lvl="1"/>
            <a:r>
              <a:rPr lang="en-GB" dirty="0"/>
              <a:t>The relatives nearest in degree excludes the more distant ones.</a:t>
            </a:r>
          </a:p>
          <a:p>
            <a:pPr lvl="1"/>
            <a:r>
              <a:rPr lang="en-GB" dirty="0"/>
              <a:t>Relatives in the same degree shall inherit in equal shares.</a:t>
            </a:r>
          </a:p>
          <a:p>
            <a:pPr marL="0" lvl="1" indent="0">
              <a:buNone/>
            </a:pPr>
            <a:endParaRPr lang="en-GB" dirty="0"/>
          </a:p>
          <a:p>
            <a:pPr marL="0" lvl="1" indent="0">
              <a:buNone/>
            </a:pPr>
            <a:r>
              <a:rPr lang="en-GB" dirty="0"/>
              <a:t>	</a:t>
            </a:r>
          </a:p>
          <a:p>
            <a:r>
              <a:rPr lang="en-GB" b="1" dirty="0"/>
              <a:t>   </a:t>
            </a:r>
            <a:endParaRPr lang="en-GB" dirty="0"/>
          </a:p>
          <a:p>
            <a:endParaRPr lang="en-GB" dirty="0"/>
          </a:p>
        </p:txBody>
      </p:sp>
    </p:spTree>
    <p:extLst>
      <p:ext uri="{BB962C8B-B14F-4D97-AF65-F5344CB8AC3E}">
        <p14:creationId xmlns:p14="http://schemas.microsoft.com/office/powerpoint/2010/main" val="193927627"/>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GB" dirty="0"/>
              <a:t>Tax Amnesty Act</a:t>
            </a:r>
            <a:br>
              <a:rPr lang="en-GB" dirty="0"/>
            </a:br>
            <a:endParaRPr lang="en-GB" dirty="0"/>
          </a:p>
        </p:txBody>
      </p:sp>
      <p:sp>
        <p:nvSpPr>
          <p:cNvPr id="2" name="Date Placeholder 1"/>
          <p:cNvSpPr>
            <a:spLocks noGrp="1"/>
          </p:cNvSpPr>
          <p:nvPr>
            <p:ph type="dt" sz="half" idx="2"/>
          </p:nvPr>
        </p:nvSpPr>
        <p:spPr/>
        <p:txBody>
          <a:bodyPr/>
          <a:lstStyle/>
          <a:p>
            <a:r>
              <a:rPr lang="en-GB"/>
              <a:t>Date Month 2016</a:t>
            </a:r>
            <a:endParaRPr lang="en-GB" dirty="0"/>
          </a:p>
        </p:txBody>
      </p:sp>
      <p:sp>
        <p:nvSpPr>
          <p:cNvPr id="4" name="Slide Number Placeholder 3"/>
          <p:cNvSpPr>
            <a:spLocks noGrp="1"/>
          </p:cNvSpPr>
          <p:nvPr>
            <p:ph type="sldNum" sz="quarter" idx="4"/>
          </p:nvPr>
        </p:nvSpPr>
        <p:spPr/>
        <p:txBody>
          <a:bodyPr/>
          <a:lstStyle/>
          <a:p>
            <a:fld id="{D32BAE6A-B452-4007-8177-56DD051636F9}" type="slidenum">
              <a:rPr lang="en-GB" smtClean="0"/>
              <a:pPr/>
              <a:t>21</a:t>
            </a:fld>
            <a:endParaRPr lang="en-GB" dirty="0"/>
          </a:p>
        </p:txBody>
      </p:sp>
      <p:sp>
        <p:nvSpPr>
          <p:cNvPr id="3" name="Footer Placeholder 2"/>
          <p:cNvSpPr>
            <a:spLocks noGrp="1"/>
          </p:cNvSpPr>
          <p:nvPr>
            <p:ph type="ftr" sz="quarter" idx="3"/>
          </p:nvPr>
        </p:nvSpPr>
        <p:spPr/>
        <p:txBody>
          <a:bodyPr/>
          <a:lstStyle/>
          <a:p>
            <a:r>
              <a:rPr lang="en-GB"/>
              <a:t>Footer </a:t>
            </a:r>
            <a:endParaRPr lang="en-GB" dirty="0"/>
          </a:p>
        </p:txBody>
      </p:sp>
      <p:sp>
        <p:nvSpPr>
          <p:cNvPr id="8" name="Content Placeholder 7"/>
          <p:cNvSpPr>
            <a:spLocks noGrp="1"/>
          </p:cNvSpPr>
          <p:nvPr>
            <p:ph sz="quarter" idx="10"/>
          </p:nvPr>
        </p:nvSpPr>
        <p:spPr/>
        <p:txBody>
          <a:bodyPr/>
          <a:lstStyle/>
          <a:p>
            <a:pPr lvl="1"/>
            <a:r>
              <a:rPr lang="en-GB" dirty="0"/>
              <a:t>This was issued in order to unburden taxpayers by forgiving past liabilities and with a view of raising revenue for the government’s infrastructure and social projects.</a:t>
            </a:r>
          </a:p>
          <a:p>
            <a:pPr lvl="1"/>
            <a:r>
              <a:rPr lang="en-GB" dirty="0"/>
              <a:t>Covers the estate of the decedents wo died on or before 31 December 2017, with or without assessments duly issued therefore, whose estate have remained unpaid or have accrued as of 31 December 2017.</a:t>
            </a:r>
          </a:p>
          <a:p>
            <a:pPr lvl="1"/>
            <a:r>
              <a:rPr lang="en-GB" dirty="0"/>
              <a:t>The Estate Tax amnesty rate is 6% based on the decedent’s total net estate at the time of death,</a:t>
            </a:r>
          </a:p>
          <a:p>
            <a:pPr lvl="1"/>
            <a:r>
              <a:rPr lang="en-GB" dirty="0"/>
              <a:t>The net estate refers to the gross estate less allowable deductions as provided in the Tax Code or the applicable state laws prevailing at the time of the death of the decedent.</a:t>
            </a:r>
          </a:p>
          <a:p>
            <a:pPr lvl="1"/>
            <a:r>
              <a:rPr lang="en-GB" dirty="0"/>
              <a:t>May be filed by the Executor, Administrator, legal heirs, transferees or beneficiaries of the estate.</a:t>
            </a:r>
          </a:p>
          <a:p>
            <a:pPr lvl="1"/>
            <a:r>
              <a:rPr lang="en-GB" dirty="0" err="1"/>
              <a:t>Availment</a:t>
            </a:r>
            <a:r>
              <a:rPr lang="en-GB" dirty="0"/>
              <a:t> of the Estate Tax Amnesty within two (2) years from the effectivity of the Implementing Rules and Regulations.</a:t>
            </a:r>
          </a:p>
          <a:p>
            <a:pPr lvl="1"/>
            <a:r>
              <a:rPr lang="en-GB" dirty="0"/>
              <a:t>Should be filed with the Revenue District Office (RDO) having jurisdiction over decedent’s last residence by filing an Estate Tax Amnesty Return.</a:t>
            </a:r>
          </a:p>
          <a:p>
            <a:pPr marL="0" lvl="1" indent="0">
              <a:buNone/>
            </a:pPr>
            <a:endParaRPr lang="en-GB" dirty="0"/>
          </a:p>
          <a:p>
            <a:pPr marL="0" lvl="1" indent="0">
              <a:buNone/>
            </a:pPr>
            <a:r>
              <a:rPr lang="en-GB" dirty="0"/>
              <a:t>	</a:t>
            </a:r>
          </a:p>
          <a:p>
            <a:r>
              <a:rPr lang="en-GB" b="1" dirty="0"/>
              <a:t>   </a:t>
            </a:r>
            <a:endParaRPr lang="en-GB" dirty="0"/>
          </a:p>
          <a:p>
            <a:endParaRPr lang="en-GB" dirty="0"/>
          </a:p>
        </p:txBody>
      </p:sp>
    </p:spTree>
    <p:extLst>
      <p:ext uri="{BB962C8B-B14F-4D97-AF65-F5344CB8AC3E}">
        <p14:creationId xmlns:p14="http://schemas.microsoft.com/office/powerpoint/2010/main" val="2818410785"/>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GB" dirty="0"/>
              <a:t>Tax Amnesty Act</a:t>
            </a:r>
            <a:br>
              <a:rPr lang="en-GB" dirty="0"/>
            </a:br>
            <a:endParaRPr lang="en-GB" dirty="0"/>
          </a:p>
        </p:txBody>
      </p:sp>
      <p:sp>
        <p:nvSpPr>
          <p:cNvPr id="2" name="Date Placeholder 1"/>
          <p:cNvSpPr>
            <a:spLocks noGrp="1"/>
          </p:cNvSpPr>
          <p:nvPr>
            <p:ph type="dt" sz="half" idx="2"/>
          </p:nvPr>
        </p:nvSpPr>
        <p:spPr/>
        <p:txBody>
          <a:bodyPr/>
          <a:lstStyle/>
          <a:p>
            <a:r>
              <a:rPr lang="en-GB"/>
              <a:t>Date Month 2016</a:t>
            </a:r>
            <a:endParaRPr lang="en-GB" dirty="0"/>
          </a:p>
        </p:txBody>
      </p:sp>
      <p:sp>
        <p:nvSpPr>
          <p:cNvPr id="4" name="Slide Number Placeholder 3"/>
          <p:cNvSpPr>
            <a:spLocks noGrp="1"/>
          </p:cNvSpPr>
          <p:nvPr>
            <p:ph type="sldNum" sz="quarter" idx="4"/>
          </p:nvPr>
        </p:nvSpPr>
        <p:spPr/>
        <p:txBody>
          <a:bodyPr/>
          <a:lstStyle/>
          <a:p>
            <a:fld id="{D32BAE6A-B452-4007-8177-56DD051636F9}" type="slidenum">
              <a:rPr lang="en-GB" smtClean="0"/>
              <a:pPr/>
              <a:t>22</a:t>
            </a:fld>
            <a:endParaRPr lang="en-GB" dirty="0"/>
          </a:p>
        </p:txBody>
      </p:sp>
      <p:sp>
        <p:nvSpPr>
          <p:cNvPr id="3" name="Footer Placeholder 2"/>
          <p:cNvSpPr>
            <a:spLocks noGrp="1"/>
          </p:cNvSpPr>
          <p:nvPr>
            <p:ph type="ftr" sz="quarter" idx="3"/>
          </p:nvPr>
        </p:nvSpPr>
        <p:spPr/>
        <p:txBody>
          <a:bodyPr/>
          <a:lstStyle/>
          <a:p>
            <a:r>
              <a:rPr lang="en-GB"/>
              <a:t>Footer </a:t>
            </a:r>
            <a:endParaRPr lang="en-GB" dirty="0"/>
          </a:p>
        </p:txBody>
      </p:sp>
      <p:sp>
        <p:nvSpPr>
          <p:cNvPr id="8" name="Content Placeholder 7"/>
          <p:cNvSpPr>
            <a:spLocks noGrp="1"/>
          </p:cNvSpPr>
          <p:nvPr>
            <p:ph sz="quarter" idx="10"/>
          </p:nvPr>
        </p:nvSpPr>
        <p:spPr/>
        <p:txBody>
          <a:bodyPr/>
          <a:lstStyle/>
          <a:p>
            <a:pPr lvl="1"/>
            <a:r>
              <a:rPr lang="en-GB" dirty="0"/>
              <a:t>Those who avail will enjoy immunity from the payment of estate taxes, civil, criminal, and administrative cases and penalties.</a:t>
            </a:r>
          </a:p>
          <a:p>
            <a:pPr lvl="1"/>
            <a:r>
              <a:rPr lang="en-GB" dirty="0"/>
              <a:t>Shall not extend to the following:</a:t>
            </a:r>
          </a:p>
          <a:p>
            <a:pPr lvl="2"/>
            <a:r>
              <a:rPr lang="en-GB" dirty="0"/>
              <a:t>Estate Tax cases which shall have become final and executory, and</a:t>
            </a:r>
          </a:p>
          <a:p>
            <a:pPr lvl="2"/>
            <a:r>
              <a:rPr lang="en-GB" dirty="0"/>
              <a:t>Properties involved in cases pending in appropriate courts which:</a:t>
            </a:r>
          </a:p>
          <a:p>
            <a:pPr marL="836676" lvl="3" indent="-342900">
              <a:buAutoNum type="arabicPeriod"/>
            </a:pPr>
            <a:r>
              <a:rPr lang="en-GB" dirty="0"/>
              <a:t>Fall under the jurisdiction of the PCGG</a:t>
            </a:r>
          </a:p>
          <a:p>
            <a:pPr marL="836676" lvl="3" indent="-342900">
              <a:buAutoNum type="arabicPeriod"/>
            </a:pPr>
            <a:r>
              <a:rPr lang="en-GB" dirty="0"/>
              <a:t>Involve unexplained or unlawfully acquired wealth under the Anti-Graft and Corrupt Practices Act and Plunder Act.</a:t>
            </a:r>
          </a:p>
          <a:p>
            <a:pPr marL="836676" lvl="3" indent="-342900">
              <a:buAutoNum type="arabicPeriod"/>
            </a:pPr>
            <a:r>
              <a:rPr lang="en-GB" dirty="0"/>
              <a:t>Involve the violation of the Anti-Money Laundering Act.</a:t>
            </a:r>
          </a:p>
          <a:p>
            <a:pPr marL="836676" lvl="3" indent="-342900">
              <a:buAutoNum type="arabicPeriod"/>
            </a:pPr>
            <a:r>
              <a:rPr lang="en-GB" dirty="0"/>
              <a:t>Involve Tax evasion and other criminal offenses under the Tax Code</a:t>
            </a:r>
          </a:p>
          <a:p>
            <a:pPr marL="836676" lvl="3" indent="-342900">
              <a:buAutoNum type="arabicPeriod"/>
            </a:pPr>
            <a:r>
              <a:rPr lang="en-GB" dirty="0"/>
              <a:t>Involve felonies of fraud, illegal exactions and transactions, malversation of public funds and property. </a:t>
            </a:r>
          </a:p>
          <a:p>
            <a:pPr marL="0" lvl="1" indent="0">
              <a:buNone/>
            </a:pPr>
            <a:endParaRPr lang="en-GB" dirty="0"/>
          </a:p>
          <a:p>
            <a:pPr marL="0" lvl="1" indent="0">
              <a:buNone/>
            </a:pPr>
            <a:r>
              <a:rPr lang="en-GB" dirty="0"/>
              <a:t>	</a:t>
            </a:r>
          </a:p>
          <a:p>
            <a:r>
              <a:rPr lang="en-GB" b="1" dirty="0"/>
              <a:t>   </a:t>
            </a:r>
            <a:endParaRPr lang="en-GB" dirty="0"/>
          </a:p>
          <a:p>
            <a:endParaRPr lang="en-GB" dirty="0"/>
          </a:p>
        </p:txBody>
      </p:sp>
    </p:spTree>
    <p:extLst>
      <p:ext uri="{BB962C8B-B14F-4D97-AF65-F5344CB8AC3E}">
        <p14:creationId xmlns:p14="http://schemas.microsoft.com/office/powerpoint/2010/main" val="1643247511"/>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GB" dirty="0"/>
              <a:t>Sample Computation</a:t>
            </a:r>
            <a:br>
              <a:rPr lang="en-GB" dirty="0"/>
            </a:br>
            <a:endParaRPr lang="en-GB" dirty="0"/>
          </a:p>
        </p:txBody>
      </p:sp>
      <p:sp>
        <p:nvSpPr>
          <p:cNvPr id="2" name="Date Placeholder 1"/>
          <p:cNvSpPr>
            <a:spLocks noGrp="1"/>
          </p:cNvSpPr>
          <p:nvPr>
            <p:ph type="dt" sz="half" idx="2"/>
          </p:nvPr>
        </p:nvSpPr>
        <p:spPr/>
        <p:txBody>
          <a:bodyPr/>
          <a:lstStyle/>
          <a:p>
            <a:r>
              <a:rPr lang="en-GB"/>
              <a:t>Date Month 2016</a:t>
            </a:r>
            <a:endParaRPr lang="en-GB" dirty="0"/>
          </a:p>
        </p:txBody>
      </p:sp>
      <p:sp>
        <p:nvSpPr>
          <p:cNvPr id="4" name="Slide Number Placeholder 3"/>
          <p:cNvSpPr>
            <a:spLocks noGrp="1"/>
          </p:cNvSpPr>
          <p:nvPr>
            <p:ph type="sldNum" sz="quarter" idx="4"/>
          </p:nvPr>
        </p:nvSpPr>
        <p:spPr/>
        <p:txBody>
          <a:bodyPr/>
          <a:lstStyle/>
          <a:p>
            <a:fld id="{D32BAE6A-B452-4007-8177-56DD051636F9}" type="slidenum">
              <a:rPr lang="en-GB" smtClean="0"/>
              <a:pPr/>
              <a:t>23</a:t>
            </a:fld>
            <a:endParaRPr lang="en-GB" dirty="0"/>
          </a:p>
        </p:txBody>
      </p:sp>
      <p:sp>
        <p:nvSpPr>
          <p:cNvPr id="3" name="Footer Placeholder 2"/>
          <p:cNvSpPr>
            <a:spLocks noGrp="1"/>
          </p:cNvSpPr>
          <p:nvPr>
            <p:ph type="ftr" sz="quarter" idx="3"/>
          </p:nvPr>
        </p:nvSpPr>
        <p:spPr/>
        <p:txBody>
          <a:bodyPr/>
          <a:lstStyle/>
          <a:p>
            <a:r>
              <a:rPr lang="en-GB"/>
              <a:t>Footer </a:t>
            </a:r>
            <a:endParaRPr lang="en-GB" dirty="0"/>
          </a:p>
        </p:txBody>
      </p:sp>
      <p:sp>
        <p:nvSpPr>
          <p:cNvPr id="8" name="Content Placeholder 7"/>
          <p:cNvSpPr>
            <a:spLocks noGrp="1"/>
          </p:cNvSpPr>
          <p:nvPr>
            <p:ph sz="quarter" idx="10"/>
          </p:nvPr>
        </p:nvSpPr>
        <p:spPr/>
        <p:txBody>
          <a:bodyPr/>
          <a:lstStyle/>
          <a:p>
            <a:pPr lvl="1"/>
            <a:r>
              <a:rPr lang="en-GB" dirty="0"/>
              <a:t>Gross estate =  P30,000,000.00</a:t>
            </a:r>
          </a:p>
          <a:p>
            <a:pPr lvl="1"/>
            <a:r>
              <a:rPr lang="en-GB" dirty="0"/>
              <a:t>Less Allowable Deductions:</a:t>
            </a:r>
          </a:p>
          <a:p>
            <a:pPr lvl="2"/>
            <a:r>
              <a:rPr lang="en-GB" dirty="0"/>
              <a:t>Standard Deduction – Fixed Amount of P5,000,000.00</a:t>
            </a:r>
          </a:p>
          <a:p>
            <a:pPr lvl="2"/>
            <a:r>
              <a:rPr lang="en-GB" dirty="0"/>
              <a:t>Family Home – Fixed Amount of P10,000,000.00 </a:t>
            </a:r>
          </a:p>
          <a:p>
            <a:pPr lvl="1"/>
            <a:r>
              <a:rPr lang="en-GB" dirty="0"/>
              <a:t>Nest Taxable Estate = P15,000,000.00</a:t>
            </a:r>
          </a:p>
          <a:p>
            <a:pPr lvl="1"/>
            <a:r>
              <a:rPr lang="en-GB" dirty="0"/>
              <a:t>Tax is flat 6% of the Net Estate = P900,000.00</a:t>
            </a:r>
          </a:p>
          <a:p>
            <a:pPr marL="0" lvl="1" indent="0">
              <a:buNone/>
            </a:pPr>
            <a:endParaRPr lang="en-GB" dirty="0"/>
          </a:p>
          <a:p>
            <a:pPr marL="0" lvl="1" indent="0">
              <a:buNone/>
            </a:pPr>
            <a:r>
              <a:rPr lang="en-GB" dirty="0"/>
              <a:t>	</a:t>
            </a:r>
          </a:p>
          <a:p>
            <a:r>
              <a:rPr lang="en-GB" b="1" dirty="0"/>
              <a:t>   </a:t>
            </a:r>
            <a:endParaRPr lang="en-GB" dirty="0"/>
          </a:p>
          <a:p>
            <a:endParaRPr lang="en-GB" dirty="0"/>
          </a:p>
        </p:txBody>
      </p:sp>
    </p:spTree>
    <p:extLst>
      <p:ext uri="{BB962C8B-B14F-4D97-AF65-F5344CB8AC3E}">
        <p14:creationId xmlns:p14="http://schemas.microsoft.com/office/powerpoint/2010/main" val="1085351543"/>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endParaRPr lang="en-GB"/>
          </a:p>
        </p:txBody>
      </p:sp>
      <p:sp>
        <p:nvSpPr>
          <p:cNvPr id="11" name="Text Placeholder 10"/>
          <p:cNvSpPr>
            <a:spLocks noGrp="1"/>
          </p:cNvSpPr>
          <p:nvPr>
            <p:ph type="body" idx="1"/>
          </p:nvPr>
        </p:nvSpPr>
        <p:spPr/>
        <p:txBody>
          <a:bodyPr/>
          <a:lstStyle/>
          <a:p>
            <a:r>
              <a:rPr lang="en-GB"/>
              <a:t>Questions and Answers</a:t>
            </a:r>
            <a:endParaRPr lang="en-GB" dirty="0"/>
          </a:p>
        </p:txBody>
      </p:sp>
      <p:sp>
        <p:nvSpPr>
          <p:cNvPr id="4" name="Date Placeholder 3"/>
          <p:cNvSpPr>
            <a:spLocks noGrp="1"/>
          </p:cNvSpPr>
          <p:nvPr>
            <p:ph type="dt" sz="half" idx="2"/>
          </p:nvPr>
        </p:nvSpPr>
        <p:spPr/>
        <p:txBody>
          <a:bodyPr/>
          <a:lstStyle/>
          <a:p>
            <a:r>
              <a:rPr lang="en-GB"/>
              <a:t>Date Month 2016</a:t>
            </a:r>
            <a:endParaRPr lang="en-GB" dirty="0"/>
          </a:p>
        </p:txBody>
      </p:sp>
      <p:sp>
        <p:nvSpPr>
          <p:cNvPr id="5" name="Slide Number Placeholder 4"/>
          <p:cNvSpPr>
            <a:spLocks noGrp="1"/>
          </p:cNvSpPr>
          <p:nvPr>
            <p:ph type="sldNum" sz="quarter" idx="4"/>
          </p:nvPr>
        </p:nvSpPr>
        <p:spPr/>
        <p:txBody>
          <a:bodyPr/>
          <a:lstStyle/>
          <a:p>
            <a:fld id="{D32BAE6A-B452-4007-8177-56DD051636F9}" type="slidenum">
              <a:rPr lang="en-GB" smtClean="0"/>
              <a:pPr/>
              <a:t>24</a:t>
            </a:fld>
            <a:endParaRPr lang="en-GB" dirty="0"/>
          </a:p>
        </p:txBody>
      </p:sp>
      <p:sp>
        <p:nvSpPr>
          <p:cNvPr id="6" name="Footer Placeholder 5"/>
          <p:cNvSpPr>
            <a:spLocks noGrp="1"/>
          </p:cNvSpPr>
          <p:nvPr>
            <p:ph type="ftr" sz="quarter" idx="3"/>
          </p:nvPr>
        </p:nvSpPr>
        <p:spPr/>
        <p:txBody>
          <a:bodyPr/>
          <a:lstStyle/>
          <a:p>
            <a:r>
              <a:rPr lang="en-GB"/>
              <a:t>Footer </a:t>
            </a:r>
            <a:endParaRPr lang="en-GB" dirty="0"/>
          </a:p>
        </p:txBody>
      </p:sp>
    </p:spTree>
    <p:extLst>
      <p:ext uri="{BB962C8B-B14F-4D97-AF65-F5344CB8AC3E}">
        <p14:creationId xmlns:p14="http://schemas.microsoft.com/office/powerpoint/2010/main" val="4223202"/>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GB" dirty="0"/>
              <a:t>Estate Defined</a:t>
            </a:r>
            <a:br>
              <a:rPr lang="en-GB" dirty="0"/>
            </a:br>
            <a:endParaRPr lang="en-GB" dirty="0"/>
          </a:p>
        </p:txBody>
      </p:sp>
      <p:sp>
        <p:nvSpPr>
          <p:cNvPr id="2" name="Date Placeholder 1"/>
          <p:cNvSpPr>
            <a:spLocks noGrp="1"/>
          </p:cNvSpPr>
          <p:nvPr>
            <p:ph type="dt" sz="half" idx="2"/>
          </p:nvPr>
        </p:nvSpPr>
        <p:spPr/>
        <p:txBody>
          <a:bodyPr/>
          <a:lstStyle/>
          <a:p>
            <a:r>
              <a:rPr lang="en-GB"/>
              <a:t>Date Month 2016</a:t>
            </a:r>
            <a:endParaRPr lang="en-GB" dirty="0"/>
          </a:p>
        </p:txBody>
      </p:sp>
      <p:sp>
        <p:nvSpPr>
          <p:cNvPr id="4" name="Slide Number Placeholder 3"/>
          <p:cNvSpPr>
            <a:spLocks noGrp="1"/>
          </p:cNvSpPr>
          <p:nvPr>
            <p:ph type="sldNum" sz="quarter" idx="4"/>
          </p:nvPr>
        </p:nvSpPr>
        <p:spPr/>
        <p:txBody>
          <a:bodyPr/>
          <a:lstStyle/>
          <a:p>
            <a:fld id="{D32BAE6A-B452-4007-8177-56DD051636F9}" type="slidenum">
              <a:rPr lang="en-GB" smtClean="0"/>
              <a:pPr/>
              <a:t>3</a:t>
            </a:fld>
            <a:endParaRPr lang="en-GB" dirty="0"/>
          </a:p>
        </p:txBody>
      </p:sp>
      <p:sp>
        <p:nvSpPr>
          <p:cNvPr id="3" name="Footer Placeholder 2"/>
          <p:cNvSpPr>
            <a:spLocks noGrp="1"/>
          </p:cNvSpPr>
          <p:nvPr>
            <p:ph type="ftr" sz="quarter" idx="3"/>
          </p:nvPr>
        </p:nvSpPr>
        <p:spPr/>
        <p:txBody>
          <a:bodyPr/>
          <a:lstStyle/>
          <a:p>
            <a:r>
              <a:rPr lang="en-GB"/>
              <a:t>Footer </a:t>
            </a:r>
            <a:endParaRPr lang="en-GB" dirty="0"/>
          </a:p>
        </p:txBody>
      </p:sp>
      <p:sp>
        <p:nvSpPr>
          <p:cNvPr id="8" name="Content Placeholder 7"/>
          <p:cNvSpPr>
            <a:spLocks noGrp="1"/>
          </p:cNvSpPr>
          <p:nvPr>
            <p:ph sz="quarter" idx="10"/>
          </p:nvPr>
        </p:nvSpPr>
        <p:spPr/>
        <p:txBody>
          <a:bodyPr/>
          <a:lstStyle/>
          <a:p>
            <a:pPr lvl="1"/>
            <a:r>
              <a:rPr lang="en-GB" dirty="0"/>
              <a:t>Includes all the property, rights and obligations of a person which are not extinguished by his death (Art. 776, Civil Code) </a:t>
            </a:r>
          </a:p>
          <a:p>
            <a:pPr lvl="1"/>
            <a:r>
              <a:rPr lang="en-GB" dirty="0"/>
              <a:t>Real Properties (i.e. house, lot, condominium) </a:t>
            </a:r>
          </a:p>
          <a:p>
            <a:pPr lvl="1"/>
            <a:r>
              <a:rPr lang="en-GB" dirty="0"/>
              <a:t>Personal Properties (i.e. cars, bank deposits, shares of stocks, bonds, investments)</a:t>
            </a:r>
          </a:p>
          <a:p>
            <a:pPr lvl="1"/>
            <a:r>
              <a:rPr lang="en-GB" dirty="0"/>
              <a:t>Rights not extinguished by death (i.e. right to bring action for forcible entry or unlawful detainer, right to </a:t>
            </a:r>
            <a:r>
              <a:rPr lang="en-GB" dirty="0" err="1"/>
              <a:t>conitune</a:t>
            </a:r>
            <a:r>
              <a:rPr lang="en-GB" dirty="0"/>
              <a:t> a lease contract, right in an insurance policy)</a:t>
            </a:r>
          </a:p>
          <a:p>
            <a:pPr lvl="1"/>
            <a:r>
              <a:rPr lang="en-GB" dirty="0"/>
              <a:t>Obligations not extinguished by death to the extent of the value of the inheritance (in general, all obligations are transmissible unless purely personal like the obligation to support or non-transferable by law or contract)</a:t>
            </a:r>
          </a:p>
          <a:p>
            <a:pPr marL="0" lvl="1" indent="0">
              <a:buNone/>
            </a:pPr>
            <a:endParaRPr lang="en-GB" dirty="0"/>
          </a:p>
          <a:p>
            <a:r>
              <a:rPr lang="en-GB" b="1" dirty="0"/>
              <a:t>    </a:t>
            </a:r>
            <a:endParaRPr lang="en-GB" dirty="0"/>
          </a:p>
          <a:p>
            <a:endParaRPr lang="en-GB" dirty="0"/>
          </a:p>
          <a:p>
            <a:endParaRPr lang="en-GB"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br>
              <a:rPr lang="en-GB" dirty="0"/>
            </a:br>
            <a:endParaRPr lang="en-GB" dirty="0"/>
          </a:p>
        </p:txBody>
      </p:sp>
      <p:sp>
        <p:nvSpPr>
          <p:cNvPr id="2" name="Date Placeholder 1"/>
          <p:cNvSpPr>
            <a:spLocks noGrp="1"/>
          </p:cNvSpPr>
          <p:nvPr>
            <p:ph type="dt" sz="half" idx="2"/>
          </p:nvPr>
        </p:nvSpPr>
        <p:spPr/>
        <p:txBody>
          <a:bodyPr/>
          <a:lstStyle/>
          <a:p>
            <a:r>
              <a:rPr lang="en-GB"/>
              <a:t>Date Month 2016</a:t>
            </a:r>
            <a:endParaRPr lang="en-GB" dirty="0"/>
          </a:p>
        </p:txBody>
      </p:sp>
      <p:sp>
        <p:nvSpPr>
          <p:cNvPr id="4" name="Slide Number Placeholder 3"/>
          <p:cNvSpPr>
            <a:spLocks noGrp="1"/>
          </p:cNvSpPr>
          <p:nvPr>
            <p:ph type="sldNum" sz="quarter" idx="4"/>
          </p:nvPr>
        </p:nvSpPr>
        <p:spPr/>
        <p:txBody>
          <a:bodyPr/>
          <a:lstStyle/>
          <a:p>
            <a:fld id="{D32BAE6A-B452-4007-8177-56DD051636F9}" type="slidenum">
              <a:rPr lang="en-GB" smtClean="0"/>
              <a:pPr/>
              <a:t>4</a:t>
            </a:fld>
            <a:endParaRPr lang="en-GB" dirty="0"/>
          </a:p>
        </p:txBody>
      </p:sp>
      <p:sp>
        <p:nvSpPr>
          <p:cNvPr id="3" name="Footer Placeholder 2"/>
          <p:cNvSpPr>
            <a:spLocks noGrp="1"/>
          </p:cNvSpPr>
          <p:nvPr>
            <p:ph type="ftr" sz="quarter" idx="3"/>
          </p:nvPr>
        </p:nvSpPr>
        <p:spPr/>
        <p:txBody>
          <a:bodyPr/>
          <a:lstStyle/>
          <a:p>
            <a:r>
              <a:rPr lang="en-GB"/>
              <a:t>Footer </a:t>
            </a:r>
            <a:endParaRPr lang="en-GB" dirty="0"/>
          </a:p>
        </p:txBody>
      </p:sp>
      <p:pic>
        <p:nvPicPr>
          <p:cNvPr id="7" name="Content Placeholder 6">
            <a:extLst>
              <a:ext uri="{FF2B5EF4-FFF2-40B4-BE49-F238E27FC236}">
                <a16:creationId xmlns:a16="http://schemas.microsoft.com/office/drawing/2014/main" id="{786187F0-C492-41FC-B67B-FC1195BEACD7}"/>
              </a:ext>
            </a:extLst>
          </p:cNvPr>
          <p:cNvPicPr>
            <a:picLocks noGrp="1" noChangeAspect="1"/>
          </p:cNvPicPr>
          <p:nvPr>
            <p:ph sz="quarter" idx="10"/>
          </p:nvPr>
        </p:nvPicPr>
        <p:blipFill>
          <a:blip r:embed="rId3"/>
          <a:stretch>
            <a:fillRect/>
          </a:stretch>
        </p:blipFill>
        <p:spPr>
          <a:xfrm>
            <a:off x="2696004" y="813146"/>
            <a:ext cx="6437421" cy="4830762"/>
          </a:xfrm>
          <a:prstGeom prst="rect">
            <a:avLst/>
          </a:prstGeom>
        </p:spPr>
      </p:pic>
    </p:spTree>
    <p:extLst>
      <p:ext uri="{BB962C8B-B14F-4D97-AF65-F5344CB8AC3E}">
        <p14:creationId xmlns:p14="http://schemas.microsoft.com/office/powerpoint/2010/main" val="2630506839"/>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GB" dirty="0"/>
              <a:t>What is Succession?</a:t>
            </a:r>
            <a:br>
              <a:rPr lang="en-GB" dirty="0"/>
            </a:br>
            <a:endParaRPr lang="en-GB" dirty="0"/>
          </a:p>
        </p:txBody>
      </p:sp>
      <p:sp>
        <p:nvSpPr>
          <p:cNvPr id="2" name="Date Placeholder 1"/>
          <p:cNvSpPr>
            <a:spLocks noGrp="1"/>
          </p:cNvSpPr>
          <p:nvPr>
            <p:ph type="dt" sz="half" idx="2"/>
          </p:nvPr>
        </p:nvSpPr>
        <p:spPr/>
        <p:txBody>
          <a:bodyPr/>
          <a:lstStyle/>
          <a:p>
            <a:r>
              <a:rPr lang="en-GB"/>
              <a:t>Date Month 2016</a:t>
            </a:r>
            <a:endParaRPr lang="en-GB" dirty="0"/>
          </a:p>
        </p:txBody>
      </p:sp>
      <p:sp>
        <p:nvSpPr>
          <p:cNvPr id="4" name="Slide Number Placeholder 3"/>
          <p:cNvSpPr>
            <a:spLocks noGrp="1"/>
          </p:cNvSpPr>
          <p:nvPr>
            <p:ph type="sldNum" sz="quarter" idx="4"/>
          </p:nvPr>
        </p:nvSpPr>
        <p:spPr/>
        <p:txBody>
          <a:bodyPr/>
          <a:lstStyle/>
          <a:p>
            <a:fld id="{D32BAE6A-B452-4007-8177-56DD051636F9}" type="slidenum">
              <a:rPr lang="en-GB" smtClean="0"/>
              <a:pPr/>
              <a:t>5</a:t>
            </a:fld>
            <a:endParaRPr lang="en-GB" dirty="0"/>
          </a:p>
        </p:txBody>
      </p:sp>
      <p:sp>
        <p:nvSpPr>
          <p:cNvPr id="3" name="Footer Placeholder 2"/>
          <p:cNvSpPr>
            <a:spLocks noGrp="1"/>
          </p:cNvSpPr>
          <p:nvPr>
            <p:ph type="ftr" sz="quarter" idx="3"/>
          </p:nvPr>
        </p:nvSpPr>
        <p:spPr/>
        <p:txBody>
          <a:bodyPr/>
          <a:lstStyle/>
          <a:p>
            <a:r>
              <a:rPr lang="en-GB"/>
              <a:t>Footer </a:t>
            </a:r>
            <a:endParaRPr lang="en-GB" dirty="0"/>
          </a:p>
        </p:txBody>
      </p:sp>
      <p:sp>
        <p:nvSpPr>
          <p:cNvPr id="8" name="Content Placeholder 7"/>
          <p:cNvSpPr>
            <a:spLocks noGrp="1"/>
          </p:cNvSpPr>
          <p:nvPr>
            <p:ph sz="quarter" idx="10"/>
          </p:nvPr>
        </p:nvSpPr>
        <p:spPr/>
        <p:txBody>
          <a:bodyPr/>
          <a:lstStyle/>
          <a:p>
            <a:pPr lvl="1"/>
            <a:r>
              <a:rPr lang="en-GB" dirty="0"/>
              <a:t>A mode of acquisition by virtue of which the property, rights and obligations to the extent of the value of the inheritance, of a person are transmitted through his death to another or others by his will or by operation of law (Art. 774, Civil Code)</a:t>
            </a:r>
          </a:p>
          <a:p>
            <a:endParaRPr lang="en-GB" b="1" dirty="0"/>
          </a:p>
          <a:p>
            <a:r>
              <a:rPr lang="en-GB" b="1" dirty="0"/>
              <a:t>    Important Elements</a:t>
            </a:r>
          </a:p>
          <a:p>
            <a:pPr lvl="2"/>
            <a:r>
              <a:rPr lang="en-GB" dirty="0"/>
              <a:t>Mode of acquisition </a:t>
            </a:r>
          </a:p>
          <a:p>
            <a:pPr lvl="2"/>
            <a:r>
              <a:rPr lang="en-GB" dirty="0"/>
              <a:t>Transfer of property, rights and obligations to the extent of the value of the inheritance of a person (called grantor or transferor, decedent, testator, or intestate)</a:t>
            </a:r>
          </a:p>
          <a:p>
            <a:pPr lvl="2"/>
            <a:r>
              <a:rPr lang="en-GB" dirty="0"/>
              <a:t>Transmission through death (not during life)</a:t>
            </a:r>
          </a:p>
          <a:p>
            <a:pPr lvl="2"/>
            <a:r>
              <a:rPr lang="en-GB" dirty="0"/>
              <a:t>Transmission to another (called grantee, or transferee, heir, legatee, or devisee)</a:t>
            </a:r>
          </a:p>
          <a:p>
            <a:pPr lvl="2"/>
            <a:r>
              <a:rPr lang="en-GB" dirty="0"/>
              <a:t>By will or by operation of law (testamentary or legal succession)</a:t>
            </a:r>
          </a:p>
          <a:p>
            <a:endParaRPr lang="en-GB" dirty="0"/>
          </a:p>
          <a:p>
            <a:endParaRPr lang="en-GB" dirty="0"/>
          </a:p>
        </p:txBody>
      </p:sp>
    </p:spTree>
    <p:extLst>
      <p:ext uri="{BB962C8B-B14F-4D97-AF65-F5344CB8AC3E}">
        <p14:creationId xmlns:p14="http://schemas.microsoft.com/office/powerpoint/2010/main" val="102411343"/>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GB" dirty="0"/>
              <a:t>Kinds of Succession</a:t>
            </a:r>
            <a:br>
              <a:rPr lang="en-GB" dirty="0"/>
            </a:br>
            <a:endParaRPr lang="en-GB" dirty="0"/>
          </a:p>
        </p:txBody>
      </p:sp>
      <p:sp>
        <p:nvSpPr>
          <p:cNvPr id="2" name="Date Placeholder 1"/>
          <p:cNvSpPr>
            <a:spLocks noGrp="1"/>
          </p:cNvSpPr>
          <p:nvPr>
            <p:ph type="dt" sz="half" idx="2"/>
          </p:nvPr>
        </p:nvSpPr>
        <p:spPr/>
        <p:txBody>
          <a:bodyPr/>
          <a:lstStyle/>
          <a:p>
            <a:r>
              <a:rPr lang="en-GB"/>
              <a:t>Date Month 2016</a:t>
            </a:r>
            <a:endParaRPr lang="en-GB" dirty="0"/>
          </a:p>
        </p:txBody>
      </p:sp>
      <p:sp>
        <p:nvSpPr>
          <p:cNvPr id="4" name="Slide Number Placeholder 3"/>
          <p:cNvSpPr>
            <a:spLocks noGrp="1"/>
          </p:cNvSpPr>
          <p:nvPr>
            <p:ph type="sldNum" sz="quarter" idx="4"/>
          </p:nvPr>
        </p:nvSpPr>
        <p:spPr/>
        <p:txBody>
          <a:bodyPr/>
          <a:lstStyle/>
          <a:p>
            <a:fld id="{D32BAE6A-B452-4007-8177-56DD051636F9}" type="slidenum">
              <a:rPr lang="en-GB" smtClean="0"/>
              <a:pPr/>
              <a:t>6</a:t>
            </a:fld>
            <a:endParaRPr lang="en-GB" dirty="0"/>
          </a:p>
        </p:txBody>
      </p:sp>
      <p:sp>
        <p:nvSpPr>
          <p:cNvPr id="3" name="Footer Placeholder 2"/>
          <p:cNvSpPr>
            <a:spLocks noGrp="1"/>
          </p:cNvSpPr>
          <p:nvPr>
            <p:ph type="ftr" sz="quarter" idx="3"/>
          </p:nvPr>
        </p:nvSpPr>
        <p:spPr/>
        <p:txBody>
          <a:bodyPr/>
          <a:lstStyle/>
          <a:p>
            <a:r>
              <a:rPr lang="en-GB"/>
              <a:t>Footer </a:t>
            </a:r>
            <a:endParaRPr lang="en-GB" dirty="0"/>
          </a:p>
        </p:txBody>
      </p:sp>
      <p:sp>
        <p:nvSpPr>
          <p:cNvPr id="8" name="Content Placeholder 7"/>
          <p:cNvSpPr>
            <a:spLocks noGrp="1"/>
          </p:cNvSpPr>
          <p:nvPr>
            <p:ph sz="quarter" idx="10"/>
          </p:nvPr>
        </p:nvSpPr>
        <p:spPr/>
        <p:txBody>
          <a:bodyPr/>
          <a:lstStyle/>
          <a:p>
            <a:pPr lvl="1"/>
            <a:r>
              <a:rPr lang="en-GB" dirty="0"/>
              <a:t>Succession inter </a:t>
            </a:r>
            <a:r>
              <a:rPr lang="en-GB" dirty="0" err="1"/>
              <a:t>vivos</a:t>
            </a:r>
            <a:r>
              <a:rPr lang="en-GB" dirty="0"/>
              <a:t> (Example: donation)</a:t>
            </a:r>
          </a:p>
          <a:p>
            <a:pPr lvl="1"/>
            <a:r>
              <a:rPr lang="en-GB" dirty="0"/>
              <a:t>Succession mortis causa (this is succession in the specific sense meant in Art. 774)</a:t>
            </a:r>
          </a:p>
          <a:p>
            <a:pPr lvl="1"/>
            <a:r>
              <a:rPr lang="en-GB" dirty="0"/>
              <a:t>Testamentary Succession (there is a will)</a:t>
            </a:r>
          </a:p>
          <a:p>
            <a:pPr lvl="1"/>
            <a:r>
              <a:rPr lang="en-GB" dirty="0"/>
              <a:t>Intestate or Legal Succession (there is no will)</a:t>
            </a:r>
          </a:p>
          <a:p>
            <a:pPr lvl="1"/>
            <a:r>
              <a:rPr lang="en-US" dirty="0"/>
              <a:t>Mixed Succession (part of the property has been disposed of in a will) </a:t>
            </a:r>
          </a:p>
          <a:p>
            <a:pPr marL="0" lvl="1" indent="0">
              <a:buNone/>
            </a:pPr>
            <a:endParaRPr lang="en-GB" dirty="0"/>
          </a:p>
          <a:p>
            <a:r>
              <a:rPr lang="en-GB" b="1" dirty="0"/>
              <a:t>    </a:t>
            </a:r>
            <a:endParaRPr lang="en-GB" dirty="0"/>
          </a:p>
          <a:p>
            <a:endParaRPr lang="en-GB" dirty="0"/>
          </a:p>
        </p:txBody>
      </p:sp>
    </p:spTree>
    <p:extLst>
      <p:ext uri="{BB962C8B-B14F-4D97-AF65-F5344CB8AC3E}">
        <p14:creationId xmlns:p14="http://schemas.microsoft.com/office/powerpoint/2010/main" val="233493767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GB" dirty="0"/>
              <a:t>What is a Will?</a:t>
            </a:r>
            <a:br>
              <a:rPr lang="en-GB" dirty="0"/>
            </a:br>
            <a:endParaRPr lang="en-GB" dirty="0"/>
          </a:p>
        </p:txBody>
      </p:sp>
      <p:sp>
        <p:nvSpPr>
          <p:cNvPr id="2" name="Date Placeholder 1"/>
          <p:cNvSpPr>
            <a:spLocks noGrp="1"/>
          </p:cNvSpPr>
          <p:nvPr>
            <p:ph type="dt" sz="half" idx="2"/>
          </p:nvPr>
        </p:nvSpPr>
        <p:spPr/>
        <p:txBody>
          <a:bodyPr/>
          <a:lstStyle/>
          <a:p>
            <a:r>
              <a:rPr lang="en-GB"/>
              <a:t>Date Month 2016</a:t>
            </a:r>
            <a:endParaRPr lang="en-GB" dirty="0"/>
          </a:p>
        </p:txBody>
      </p:sp>
      <p:sp>
        <p:nvSpPr>
          <p:cNvPr id="4" name="Slide Number Placeholder 3"/>
          <p:cNvSpPr>
            <a:spLocks noGrp="1"/>
          </p:cNvSpPr>
          <p:nvPr>
            <p:ph type="sldNum" sz="quarter" idx="4"/>
          </p:nvPr>
        </p:nvSpPr>
        <p:spPr/>
        <p:txBody>
          <a:bodyPr/>
          <a:lstStyle/>
          <a:p>
            <a:fld id="{D32BAE6A-B452-4007-8177-56DD051636F9}" type="slidenum">
              <a:rPr lang="en-GB" smtClean="0"/>
              <a:pPr/>
              <a:t>7</a:t>
            </a:fld>
            <a:endParaRPr lang="en-GB" dirty="0"/>
          </a:p>
        </p:txBody>
      </p:sp>
      <p:sp>
        <p:nvSpPr>
          <p:cNvPr id="3" name="Footer Placeholder 2"/>
          <p:cNvSpPr>
            <a:spLocks noGrp="1"/>
          </p:cNvSpPr>
          <p:nvPr>
            <p:ph type="ftr" sz="quarter" idx="3"/>
          </p:nvPr>
        </p:nvSpPr>
        <p:spPr/>
        <p:txBody>
          <a:bodyPr/>
          <a:lstStyle/>
          <a:p>
            <a:r>
              <a:rPr lang="en-GB"/>
              <a:t>Footer </a:t>
            </a:r>
            <a:endParaRPr lang="en-GB" dirty="0"/>
          </a:p>
        </p:txBody>
      </p:sp>
      <p:sp>
        <p:nvSpPr>
          <p:cNvPr id="8" name="Content Placeholder 7"/>
          <p:cNvSpPr>
            <a:spLocks noGrp="1"/>
          </p:cNvSpPr>
          <p:nvPr>
            <p:ph sz="quarter" idx="10"/>
          </p:nvPr>
        </p:nvSpPr>
        <p:spPr/>
        <p:txBody>
          <a:bodyPr/>
          <a:lstStyle/>
          <a:p>
            <a:pPr lvl="1"/>
            <a:r>
              <a:rPr lang="en-GB" dirty="0"/>
              <a:t>An Act whereby a person is permitted, with the formalities prescribed by law, to control to a certain degree the disposition of his estate, to take effect after his death (At. 783, Civil Code)</a:t>
            </a:r>
          </a:p>
          <a:p>
            <a:r>
              <a:rPr lang="en-GB" b="1" dirty="0"/>
              <a:t>    Essential Elements and Characteristics</a:t>
            </a:r>
          </a:p>
          <a:p>
            <a:pPr lvl="2"/>
            <a:r>
              <a:rPr lang="en-GB" dirty="0"/>
              <a:t>The making of a will is statutory (not a natural) right.</a:t>
            </a:r>
          </a:p>
          <a:p>
            <a:pPr lvl="2"/>
            <a:r>
              <a:rPr lang="en-GB" dirty="0"/>
              <a:t>It is a unilateral act (no acceptance is needed while the testator is still alive).</a:t>
            </a:r>
          </a:p>
          <a:p>
            <a:pPr lvl="2"/>
            <a:r>
              <a:rPr lang="en-GB" dirty="0"/>
              <a:t>It is a solemn or formal act (executed in accordance with the formalities prescribed by law).</a:t>
            </a:r>
          </a:p>
          <a:p>
            <a:pPr lvl="2"/>
            <a:r>
              <a:rPr lang="en-GB" dirty="0"/>
              <a:t>There must be animus </a:t>
            </a:r>
            <a:r>
              <a:rPr lang="en-GB" dirty="0" err="1"/>
              <a:t>testandi</a:t>
            </a:r>
            <a:r>
              <a:rPr lang="en-GB" dirty="0"/>
              <a:t> (intent to make a will).</a:t>
            </a:r>
          </a:p>
          <a:p>
            <a:pPr lvl="2"/>
            <a:r>
              <a:rPr lang="en-GB" dirty="0"/>
              <a:t>The testator must be capacitated to make a will.</a:t>
            </a:r>
          </a:p>
          <a:p>
            <a:pPr lvl="2"/>
            <a:r>
              <a:rPr lang="en-GB" dirty="0"/>
              <a:t>The will is strictly a personal act.</a:t>
            </a:r>
          </a:p>
          <a:p>
            <a:pPr lvl="2"/>
            <a:r>
              <a:rPr lang="en-GB" dirty="0"/>
              <a:t>It is effective mortis causa.</a:t>
            </a:r>
          </a:p>
          <a:p>
            <a:pPr lvl="2"/>
            <a:r>
              <a:rPr lang="en-GB" dirty="0"/>
              <a:t>It is essentially revocable or ambulatory</a:t>
            </a:r>
          </a:p>
          <a:p>
            <a:pPr lvl="2"/>
            <a:r>
              <a:rPr lang="en-GB" dirty="0"/>
              <a:t>It is free from vitiated consent.</a:t>
            </a:r>
          </a:p>
          <a:p>
            <a:pPr lvl="2"/>
            <a:r>
              <a:rPr lang="en-GB" dirty="0"/>
              <a:t>It disposes of the testator’s estate</a:t>
            </a:r>
          </a:p>
          <a:p>
            <a:endParaRPr lang="en-GB" dirty="0"/>
          </a:p>
          <a:p>
            <a:endParaRPr lang="en-GB" dirty="0"/>
          </a:p>
        </p:txBody>
      </p:sp>
    </p:spTree>
    <p:extLst>
      <p:ext uri="{BB962C8B-B14F-4D97-AF65-F5344CB8AC3E}">
        <p14:creationId xmlns:p14="http://schemas.microsoft.com/office/powerpoint/2010/main" val="155314731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GB" dirty="0"/>
              <a:t>Who may make a Will?</a:t>
            </a:r>
            <a:br>
              <a:rPr lang="en-GB" dirty="0"/>
            </a:br>
            <a:endParaRPr lang="en-GB" dirty="0"/>
          </a:p>
        </p:txBody>
      </p:sp>
      <p:sp>
        <p:nvSpPr>
          <p:cNvPr id="2" name="Date Placeholder 1"/>
          <p:cNvSpPr>
            <a:spLocks noGrp="1"/>
          </p:cNvSpPr>
          <p:nvPr>
            <p:ph type="dt" sz="half" idx="2"/>
          </p:nvPr>
        </p:nvSpPr>
        <p:spPr/>
        <p:txBody>
          <a:bodyPr/>
          <a:lstStyle/>
          <a:p>
            <a:r>
              <a:rPr lang="en-GB"/>
              <a:t>Date Month 2016</a:t>
            </a:r>
            <a:endParaRPr lang="en-GB" dirty="0"/>
          </a:p>
        </p:txBody>
      </p:sp>
      <p:sp>
        <p:nvSpPr>
          <p:cNvPr id="4" name="Slide Number Placeholder 3"/>
          <p:cNvSpPr>
            <a:spLocks noGrp="1"/>
          </p:cNvSpPr>
          <p:nvPr>
            <p:ph type="sldNum" sz="quarter" idx="4"/>
          </p:nvPr>
        </p:nvSpPr>
        <p:spPr/>
        <p:txBody>
          <a:bodyPr/>
          <a:lstStyle/>
          <a:p>
            <a:fld id="{D32BAE6A-B452-4007-8177-56DD051636F9}" type="slidenum">
              <a:rPr lang="en-GB" smtClean="0"/>
              <a:pPr/>
              <a:t>8</a:t>
            </a:fld>
            <a:endParaRPr lang="en-GB" dirty="0"/>
          </a:p>
        </p:txBody>
      </p:sp>
      <p:sp>
        <p:nvSpPr>
          <p:cNvPr id="3" name="Footer Placeholder 2"/>
          <p:cNvSpPr>
            <a:spLocks noGrp="1"/>
          </p:cNvSpPr>
          <p:nvPr>
            <p:ph type="ftr" sz="quarter" idx="3"/>
          </p:nvPr>
        </p:nvSpPr>
        <p:spPr/>
        <p:txBody>
          <a:bodyPr/>
          <a:lstStyle/>
          <a:p>
            <a:r>
              <a:rPr lang="en-GB"/>
              <a:t>Footer </a:t>
            </a:r>
            <a:endParaRPr lang="en-GB" dirty="0"/>
          </a:p>
        </p:txBody>
      </p:sp>
      <p:sp>
        <p:nvSpPr>
          <p:cNvPr id="8" name="Content Placeholder 7"/>
          <p:cNvSpPr>
            <a:spLocks noGrp="1"/>
          </p:cNvSpPr>
          <p:nvPr>
            <p:ph sz="quarter" idx="10"/>
          </p:nvPr>
        </p:nvSpPr>
        <p:spPr/>
        <p:txBody>
          <a:bodyPr/>
          <a:lstStyle/>
          <a:p>
            <a:pPr lvl="1"/>
            <a:r>
              <a:rPr lang="en-GB" dirty="0"/>
              <a:t>All persons who are not expressly prohibited by law may make a will (Art. 796, Civil Code)</a:t>
            </a:r>
          </a:p>
          <a:p>
            <a:pPr lvl="1"/>
            <a:r>
              <a:rPr lang="en-GB" dirty="0"/>
              <a:t>Must be 18 years old or over.</a:t>
            </a:r>
          </a:p>
          <a:p>
            <a:pPr lvl="1"/>
            <a:r>
              <a:rPr lang="en-US" dirty="0"/>
              <a:t>Must be of sound mind at the time the will is made, not before nor after.</a:t>
            </a:r>
          </a:p>
          <a:p>
            <a:pPr marL="0" lvl="1" indent="0">
              <a:buNone/>
            </a:pPr>
            <a:endParaRPr lang="en-GB" dirty="0"/>
          </a:p>
          <a:p>
            <a:r>
              <a:rPr lang="en-GB" b="1" dirty="0"/>
              <a:t>    </a:t>
            </a:r>
            <a:r>
              <a:rPr lang="en-GB" dirty="0"/>
              <a:t> </a:t>
            </a:r>
          </a:p>
          <a:p>
            <a:endParaRPr lang="en-GB" dirty="0"/>
          </a:p>
          <a:p>
            <a:endParaRPr lang="en-GB" dirty="0"/>
          </a:p>
        </p:txBody>
      </p:sp>
      <p:pic>
        <p:nvPicPr>
          <p:cNvPr id="6" name="Picture 5">
            <a:extLst>
              <a:ext uri="{FF2B5EF4-FFF2-40B4-BE49-F238E27FC236}">
                <a16:creationId xmlns:a16="http://schemas.microsoft.com/office/drawing/2014/main" id="{2A2E16D9-0308-4E7A-B574-1D4EE4F1F3EC}"/>
              </a:ext>
            </a:extLst>
          </p:cNvPr>
          <p:cNvPicPr>
            <a:picLocks noChangeAspect="1"/>
          </p:cNvPicPr>
          <p:nvPr/>
        </p:nvPicPr>
        <p:blipFill>
          <a:blip r:embed="rId3"/>
          <a:stretch>
            <a:fillRect/>
          </a:stretch>
        </p:blipFill>
        <p:spPr>
          <a:xfrm>
            <a:off x="4325710" y="2837089"/>
            <a:ext cx="5792631" cy="2736396"/>
          </a:xfrm>
          <a:prstGeom prst="rect">
            <a:avLst/>
          </a:prstGeom>
        </p:spPr>
      </p:pic>
    </p:spTree>
    <p:extLst>
      <p:ext uri="{BB962C8B-B14F-4D97-AF65-F5344CB8AC3E}">
        <p14:creationId xmlns:p14="http://schemas.microsoft.com/office/powerpoint/2010/main" val="741280123"/>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GB" dirty="0"/>
              <a:t>Forms of Wills</a:t>
            </a:r>
            <a:br>
              <a:rPr lang="en-GB" dirty="0"/>
            </a:br>
            <a:endParaRPr lang="en-GB" dirty="0"/>
          </a:p>
        </p:txBody>
      </p:sp>
      <p:sp>
        <p:nvSpPr>
          <p:cNvPr id="2" name="Date Placeholder 1"/>
          <p:cNvSpPr>
            <a:spLocks noGrp="1"/>
          </p:cNvSpPr>
          <p:nvPr>
            <p:ph type="dt" sz="half" idx="2"/>
          </p:nvPr>
        </p:nvSpPr>
        <p:spPr/>
        <p:txBody>
          <a:bodyPr/>
          <a:lstStyle/>
          <a:p>
            <a:r>
              <a:rPr lang="en-GB"/>
              <a:t>Date Month 2016</a:t>
            </a:r>
            <a:endParaRPr lang="en-GB" dirty="0"/>
          </a:p>
        </p:txBody>
      </p:sp>
      <p:sp>
        <p:nvSpPr>
          <p:cNvPr id="4" name="Slide Number Placeholder 3"/>
          <p:cNvSpPr>
            <a:spLocks noGrp="1"/>
          </p:cNvSpPr>
          <p:nvPr>
            <p:ph type="sldNum" sz="quarter" idx="4"/>
          </p:nvPr>
        </p:nvSpPr>
        <p:spPr/>
        <p:txBody>
          <a:bodyPr/>
          <a:lstStyle/>
          <a:p>
            <a:fld id="{D32BAE6A-B452-4007-8177-56DD051636F9}" type="slidenum">
              <a:rPr lang="en-GB" smtClean="0"/>
              <a:pPr/>
              <a:t>9</a:t>
            </a:fld>
            <a:endParaRPr lang="en-GB" dirty="0"/>
          </a:p>
        </p:txBody>
      </p:sp>
      <p:sp>
        <p:nvSpPr>
          <p:cNvPr id="3" name="Footer Placeholder 2"/>
          <p:cNvSpPr>
            <a:spLocks noGrp="1"/>
          </p:cNvSpPr>
          <p:nvPr>
            <p:ph type="ftr" sz="quarter" idx="3"/>
          </p:nvPr>
        </p:nvSpPr>
        <p:spPr/>
        <p:txBody>
          <a:bodyPr/>
          <a:lstStyle/>
          <a:p>
            <a:r>
              <a:rPr lang="en-GB"/>
              <a:t>Footer </a:t>
            </a:r>
            <a:endParaRPr lang="en-GB" dirty="0"/>
          </a:p>
        </p:txBody>
      </p:sp>
      <p:sp>
        <p:nvSpPr>
          <p:cNvPr id="8" name="Content Placeholder 7"/>
          <p:cNvSpPr>
            <a:spLocks noGrp="1"/>
          </p:cNvSpPr>
          <p:nvPr>
            <p:ph sz="quarter" idx="10"/>
          </p:nvPr>
        </p:nvSpPr>
        <p:spPr/>
        <p:txBody>
          <a:bodyPr/>
          <a:lstStyle/>
          <a:p>
            <a:r>
              <a:rPr lang="en-GB" b="1" dirty="0"/>
              <a:t>1. Ordinary or Notarial Will</a:t>
            </a:r>
          </a:p>
          <a:p>
            <a:pPr lvl="1"/>
            <a:r>
              <a:rPr lang="en-GB" dirty="0"/>
              <a:t>That which requires, among other things, an attestation clause, and acknowledgement before a Notary Public.</a:t>
            </a:r>
          </a:p>
          <a:p>
            <a:pPr marL="0" lvl="1" indent="0">
              <a:buNone/>
            </a:pPr>
            <a:endParaRPr lang="en-GB" dirty="0"/>
          </a:p>
          <a:p>
            <a:r>
              <a:rPr lang="en-GB" b="1" dirty="0"/>
              <a:t>2. Holographic Will</a:t>
            </a:r>
          </a:p>
          <a:p>
            <a:pPr lvl="1">
              <a:buClr>
                <a:srgbClr val="DD1D21"/>
              </a:buClr>
            </a:pPr>
            <a:r>
              <a:rPr lang="en-GB" dirty="0">
                <a:solidFill>
                  <a:srgbClr val="595959"/>
                </a:solidFill>
              </a:rPr>
              <a:t>That which is written entirely, from the date to the signature, in the handwriting of the testator.  An attestation clause nor an acknowledgment before a notary public is needed.</a:t>
            </a:r>
          </a:p>
          <a:p>
            <a:endParaRPr lang="en-GB" dirty="0"/>
          </a:p>
          <a:p>
            <a:endParaRPr lang="en-GB" dirty="0"/>
          </a:p>
        </p:txBody>
      </p:sp>
    </p:spTree>
    <p:extLst>
      <p:ext uri="{BB962C8B-B14F-4D97-AF65-F5344CB8AC3E}">
        <p14:creationId xmlns:p14="http://schemas.microsoft.com/office/powerpoint/2010/main" val="1341556425"/>
      </p:ext>
    </p:extLst>
  </p:cSld>
  <p:clrMapOvr>
    <a:masterClrMapping/>
  </p:clrMapOvr>
  <p:transition/>
</p:sld>
</file>

<file path=ppt/theme/theme1.xml><?xml version="1.0" encoding="utf-8"?>
<a:theme xmlns:a="http://schemas.openxmlformats.org/drawingml/2006/main" name="Shell layouts with footer">
  <a:themeElements>
    <a:clrScheme name="Shell Colour Palette">
      <a:dk1>
        <a:srgbClr val="595959"/>
      </a:dk1>
      <a:lt1>
        <a:srgbClr val="FFFFFF"/>
      </a:lt1>
      <a:dk2>
        <a:srgbClr val="A6A6A6"/>
      </a:dk2>
      <a:lt2>
        <a:srgbClr val="D9D9D9"/>
      </a:lt2>
      <a:accent1>
        <a:srgbClr val="FBCE07"/>
      </a:accent1>
      <a:accent2>
        <a:srgbClr val="DD1D21"/>
      </a:accent2>
      <a:accent3>
        <a:srgbClr val="003C88"/>
      </a:accent3>
      <a:accent4>
        <a:srgbClr val="641964"/>
      </a:accent4>
      <a:accent5>
        <a:srgbClr val="008443"/>
      </a:accent5>
      <a:accent6>
        <a:srgbClr val="EB8705"/>
      </a:accent6>
      <a:hlink>
        <a:srgbClr val="000000"/>
      </a:hlink>
      <a:folHlink>
        <a:srgbClr val="000000"/>
      </a:folHlink>
    </a:clrScheme>
    <a:fontScheme name="Shell Theme Fonts">
      <a:majorFont>
        <a:latin typeface="Futura Bold"/>
        <a:ea typeface=""/>
        <a:cs typeface=""/>
      </a:majorFont>
      <a:minorFont>
        <a:latin typeface="Futura Medium"/>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lIns="182880" rIns="182880" rtlCol="0" anchor="ctr"/>
      <a:lstStyle>
        <a:defPPr>
          <a:defRPr dirty="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marL="219456" indent="-219456" defTabSz="914400">
          <a:lnSpc>
            <a:spcPct val="140000"/>
          </a:lnSpc>
          <a:spcAft>
            <a:spcPts val="0"/>
          </a:spcAft>
          <a:buClr>
            <a:srgbClr val="DD1D21"/>
          </a:buClr>
          <a:buSzPct val="85000"/>
          <a:buFont typeface="Wingdings" panose="05000000000000000000" pitchFamily="2" charset="2"/>
          <a:buChar char=""/>
          <a:tabLst>
            <a:tab pos="1081088" algn="l"/>
          </a:tabLst>
          <a:defRPr sz="1600" kern="0" dirty="0" err="1" smtClean="0">
            <a:solidFill>
              <a:srgbClr val="595959"/>
            </a:solidFill>
            <a:ea typeface="Arial" charset="0"/>
          </a:defRPr>
        </a:defPPr>
      </a:lstStyle>
    </a:txDef>
  </a:objectDefaults>
  <a:extraClrSchemeLst/>
  <a:custClrLst>
    <a:custClr name="Shell-yellow">
      <a:srgbClr val="FBCE07"/>
    </a:custClr>
    <a:custClr name="Shell-yellow-60%">
      <a:srgbClr val="FDE26A"/>
    </a:custClr>
    <a:custClr name="Shell-yellow-40%">
      <a:srgbClr val="FDEB9C"/>
    </a:custClr>
    <a:custClr name="Shell-yellow-20%">
      <a:srgbClr val="FEF5CD"/>
    </a:custClr>
    <a:custClr name="Shell-yellow-20%">
      <a:srgbClr val="FEF5CD"/>
    </a:custClr>
    <a:custClr name="Shell-red">
      <a:srgbClr val="DD1D21"/>
    </a:custClr>
    <a:custClr name="Shell-red-60%">
      <a:srgbClr val="EB777A"/>
    </a:custClr>
    <a:custClr name="Shell-red-40%">
      <a:srgbClr val="F1A5A6"/>
    </a:custClr>
    <a:custClr name="Shell-red-20%">
      <a:srgbClr val="F8D2D3"/>
    </a:custClr>
    <a:custClr name="Shell-white">
      <a:srgbClr val="FFFFFF"/>
    </a:custClr>
    <a:custClr name="Shell-black">
      <a:srgbClr val="000000"/>
    </a:custClr>
    <a:custClr name="Shell-very dark grey">
      <a:srgbClr val="404040"/>
    </a:custClr>
    <a:custClr name="Shell-dark grey">
      <a:srgbClr val="595959"/>
    </a:custClr>
    <a:custClr name="Shell-mid grey">
      <a:srgbClr val="7F7F7F"/>
    </a:custClr>
    <a:custClr name="Shell-light grey">
      <a:srgbClr val="A6A6A6"/>
    </a:custClr>
    <a:custClr name="Shell-pale grey">
      <a:srgbClr val="D9D9D9"/>
    </a:custClr>
    <a:custClr name="Shell-very pale grey">
      <a:srgbClr val="F7F7F7"/>
    </a:custClr>
    <a:custClr name="Shell-dark blue">
      <a:srgbClr val="003C88"/>
    </a:custClr>
    <a:custClr name="Shell-dark blue-60%">
      <a:srgbClr val="668AB8"/>
    </a:custClr>
    <a:custClr name="Shell-dark blue-40%">
      <a:srgbClr val="99B1CF"/>
    </a:custClr>
    <a:custClr name="Shell-dark blue-20%">
      <a:srgbClr val="CCD8E7"/>
    </a:custClr>
    <a:custClr name="Shell-mid blue">
      <a:srgbClr val="009EB4"/>
    </a:custClr>
    <a:custClr name="Shell-mid blue-60%">
      <a:srgbClr val="66C5D2"/>
    </a:custClr>
    <a:custClr name="Shell-mid blue-40%">
      <a:srgbClr val="99D8E1"/>
    </a:custClr>
    <a:custClr name="Shell-mid blue-20%">
      <a:srgbClr val="CCECF0"/>
    </a:custClr>
    <a:custClr name="Shell-light blue">
      <a:srgbClr val="89CFDC"/>
    </a:custClr>
    <a:custClr name="Shell-light blue-60%">
      <a:srgbClr val="B8E2EA"/>
    </a:custClr>
    <a:custClr name="Shell-light blue-40%">
      <a:srgbClr val="D0ECF1"/>
    </a:custClr>
    <a:custClr name="Shell-light blue-20%">
      <a:srgbClr val="E7F5F8"/>
    </a:custClr>
    <a:custClr name="Shell-light green">
      <a:srgbClr val="BED50F"/>
    </a:custClr>
    <a:custClr name="Shell-light green-60%">
      <a:srgbClr val="D8E66F"/>
    </a:custClr>
    <a:custClr name="Shell-light green-40%">
      <a:srgbClr val="E5EE9F"/>
    </a:custClr>
    <a:custClr name="Shell-light green-20%">
      <a:srgbClr val="F2F7CF"/>
    </a:custClr>
    <a:custClr name="Shell-dark green">
      <a:srgbClr val="008443"/>
    </a:custClr>
    <a:custClr name="Shell-dark green-60%">
      <a:srgbClr val="66B58E"/>
    </a:custClr>
    <a:custClr name="Shell-dark green-40%">
      <a:srgbClr val="99CEB4"/>
    </a:custClr>
    <a:custClr name="Shell-dark green-20%">
      <a:srgbClr val="CCE6D9"/>
    </a:custClr>
    <a:custClr name="Shell-purple">
      <a:srgbClr val="641964"/>
    </a:custClr>
    <a:custClr name="Shell-purple-60%">
      <a:srgbClr val="A275A2"/>
    </a:custClr>
    <a:custClr name="Shell-purple-40%">
      <a:srgbClr val="C1A3C1"/>
    </a:custClr>
    <a:custClr name="Shell-purple-20%">
      <a:srgbClr val="E0D1E0"/>
    </a:custClr>
    <a:custClr name="Shell-lilac">
      <a:srgbClr val="BA95BE"/>
    </a:custClr>
    <a:custClr name="Shell-lilac-60%">
      <a:srgbClr val="D6BFD8"/>
    </a:custClr>
    <a:custClr name="Shell-lilac-40%">
      <a:srgbClr val="E3D5E5"/>
    </a:custClr>
    <a:custClr name="Shell-orange">
      <a:srgbClr val="EB8705"/>
    </a:custClr>
    <a:custClr name="Shell-orange-60%">
      <a:srgbClr val="F3B769"/>
    </a:custClr>
    <a:custClr name="Shell-orange-40%">
      <a:srgbClr val="F7CF9B"/>
    </a:custClr>
    <a:custClr name="Shell-brown">
      <a:srgbClr val="743410"/>
    </a:custClr>
    <a:custClr name="Shell-brown-60%">
      <a:srgbClr val="AC8570"/>
    </a:custClr>
    <a:custClr name="Shell-brown-40%">
      <a:srgbClr val="C7AE9F"/>
    </a:custClr>
    <a:custClr name="Shell-sand">
      <a:srgbClr val="FFEAC2"/>
    </a:custClr>
  </a:custClrLst>
  <a:extLst>
    <a:ext uri="{05A4C25C-085E-4340-85A3-A5531E510DB2}">
      <thm15:themeFamily xmlns:thm15="http://schemas.microsoft.com/office/thememl/2012/main" name="Shell Template - Widescreen - V23.potx" id="{904A4738-6107-4F97-A602-E69963B3CCA9}" vid="{12641F98-753D-417E-9439-D99B42323506}"/>
    </a:ext>
  </a:extLst>
</a:theme>
</file>

<file path=ppt/theme/theme2.xml><?xml version="1.0" encoding="utf-8"?>
<a:theme xmlns:a="http://schemas.openxmlformats.org/drawingml/2006/main" name="Office Theme">
  <a:themeElements>
    <a:clrScheme name="Shell Colour Palette">
      <a:dk1>
        <a:srgbClr val="595959"/>
      </a:dk1>
      <a:lt1>
        <a:srgbClr val="FFFFFF"/>
      </a:lt1>
      <a:dk2>
        <a:srgbClr val="A6A6A6"/>
      </a:dk2>
      <a:lt2>
        <a:srgbClr val="D9D9D9"/>
      </a:lt2>
      <a:accent1>
        <a:srgbClr val="FBCE07"/>
      </a:accent1>
      <a:accent2>
        <a:srgbClr val="DD1D21"/>
      </a:accent2>
      <a:accent3>
        <a:srgbClr val="003C88"/>
      </a:accent3>
      <a:accent4>
        <a:srgbClr val="641964"/>
      </a:accent4>
      <a:accent5>
        <a:srgbClr val="008443"/>
      </a:accent5>
      <a:accent6>
        <a:srgbClr val="EB8705"/>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hell Colour Palette">
      <a:dk1>
        <a:srgbClr val="595959"/>
      </a:dk1>
      <a:lt1>
        <a:srgbClr val="FFFFFF"/>
      </a:lt1>
      <a:dk2>
        <a:srgbClr val="A6A6A6"/>
      </a:dk2>
      <a:lt2>
        <a:srgbClr val="D9D9D9"/>
      </a:lt2>
      <a:accent1>
        <a:srgbClr val="FBCE07"/>
      </a:accent1>
      <a:accent2>
        <a:srgbClr val="DD1D21"/>
      </a:accent2>
      <a:accent3>
        <a:srgbClr val="003C88"/>
      </a:accent3>
      <a:accent4>
        <a:srgbClr val="641964"/>
      </a:accent4>
      <a:accent5>
        <a:srgbClr val="008443"/>
      </a:accent5>
      <a:accent6>
        <a:srgbClr val="EB8705"/>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4AC762B292E1745A0EC5EC14205E9F0" ma:contentTypeVersion="8" ma:contentTypeDescription="Create a new document." ma:contentTypeScope="" ma:versionID="ec61c27443c237577c6bb4cb103bb766">
  <xsd:schema xmlns:xsd="http://www.w3.org/2001/XMLSchema" xmlns:xs="http://www.w3.org/2001/XMLSchema" xmlns:p="http://schemas.microsoft.com/office/2006/metadata/properties" xmlns:ns3="17f5dc20-4670-461a-93c7-a78ed6aaf067" targetNamespace="http://schemas.microsoft.com/office/2006/metadata/properties" ma:root="true" ma:fieldsID="c974044ddc41ac4866584048de5de436" ns3:_="">
    <xsd:import namespace="17f5dc20-4670-461a-93c7-a78ed6aaf06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7f5dc20-4670-461a-93c7-a78ed6aaf06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72BA802-A983-45C0-AD3B-6F614D5D91F2}">
  <ds:schemaRefs>
    <ds:schemaRef ds:uri="http://schemas.microsoft.com/sharepoint/v3/contenttype/forms"/>
  </ds:schemaRefs>
</ds:datastoreItem>
</file>

<file path=customXml/itemProps2.xml><?xml version="1.0" encoding="utf-8"?>
<ds:datastoreItem xmlns:ds="http://schemas.openxmlformats.org/officeDocument/2006/customXml" ds:itemID="{2874ACF4-1F83-4AFB-AA78-936EDE00D8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7f5dc20-4670-461a-93c7-a78ed6aaf06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76F1880-E412-4857-AB59-F587977AE140}">
  <ds:schemaRefs>
    <ds:schemaRef ds:uri="http://schemas.openxmlformats.org/package/2006/metadata/core-properties"/>
    <ds:schemaRef ds:uri="http://schemas.microsoft.com/office/2006/documentManagement/types"/>
    <ds:schemaRef ds:uri="http://schemas.microsoft.com/office/infopath/2007/PartnerControls"/>
    <ds:schemaRef ds:uri="17f5dc20-4670-461a-93c7-a78ed6aaf067"/>
    <ds:schemaRef ds:uri="http://purl.org/dc/elements/1.1/"/>
    <ds:schemaRef ds:uri="http://schemas.microsoft.com/office/2006/metadata/properties"/>
    <ds:schemaRef ds:uri="http://purl.org/dc/term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4758</TotalTime>
  <Words>1947</Words>
  <Application>Microsoft Office PowerPoint</Application>
  <PresentationFormat>Widescreen</PresentationFormat>
  <Paragraphs>374</Paragraphs>
  <Slides>25</Slides>
  <Notes>25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Wingdings</vt:lpstr>
      <vt:lpstr>Futura Bold</vt:lpstr>
      <vt:lpstr>Futura Light</vt:lpstr>
      <vt:lpstr>Futura Medium</vt:lpstr>
      <vt:lpstr>Arial</vt:lpstr>
      <vt:lpstr>Shell layouts with footer</vt:lpstr>
      <vt:lpstr>Shell Club 15 Plus Wellness Day 2019 Estate, Succession, Wills</vt:lpstr>
      <vt:lpstr>Agenda</vt:lpstr>
      <vt:lpstr>Estate Defined </vt:lpstr>
      <vt:lpstr> </vt:lpstr>
      <vt:lpstr>What is Succession? </vt:lpstr>
      <vt:lpstr>Kinds of Succession </vt:lpstr>
      <vt:lpstr>What is a Will? </vt:lpstr>
      <vt:lpstr>Who may make a Will? </vt:lpstr>
      <vt:lpstr>Forms of Wills </vt:lpstr>
      <vt:lpstr>Requisites for a Notarial or Ordinary Will </vt:lpstr>
      <vt:lpstr>Formalities for a Holographic Will </vt:lpstr>
      <vt:lpstr>Legitime, Defined </vt:lpstr>
      <vt:lpstr>Who are Compulsory Heirs? </vt:lpstr>
      <vt:lpstr>Table of Legitimes </vt:lpstr>
      <vt:lpstr>Table of Legitimes </vt:lpstr>
      <vt:lpstr>Table of Legitimes </vt:lpstr>
      <vt:lpstr>Table of Legitimes </vt:lpstr>
      <vt:lpstr>Illustration </vt:lpstr>
      <vt:lpstr>Disinheritance </vt:lpstr>
      <vt:lpstr>Legal or Intestate Succession </vt:lpstr>
      <vt:lpstr>Tax Amnesty Act </vt:lpstr>
      <vt:lpstr>Tax Amnesty Act </vt:lpstr>
      <vt:lpstr>Sample Computation </vt:lpstr>
      <vt:lpstr>PowerPoint Presentation</vt:lpstr>
      <vt:lpstr>PowerPoint Presentation</vt:lpstr>
    </vt:vector>
  </TitlesOfParts>
  <Company>Shell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Shell</dc:creator>
  <cp:lastModifiedBy>Cura, Rubin G PSPC-LSD/AP</cp:lastModifiedBy>
  <cp:revision>622</cp:revision>
  <dcterms:created xsi:type="dcterms:W3CDTF">2009-11-25T14:32:06Z</dcterms:created>
  <dcterms:modified xsi:type="dcterms:W3CDTF">2019-08-30T20:07:05Z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WizKit Template Type">
    <vt:lpwstr>Widescreen</vt:lpwstr>
  </property>
  <property fmtid="{D5CDD505-2E9C-101B-9397-08002B2CF9AE}" pid="3" name="WizKit Template Version">
    <vt:i4>4</vt:i4>
  </property>
  <property fmtid="{D5CDD505-2E9C-101B-9397-08002B2CF9AE}" pid="4" name="ContentTypeId">
    <vt:lpwstr>0x01010094AC762B292E1745A0EC5EC14205E9F0</vt:lpwstr>
  </property>
</Properties>
</file>